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0.47100175746924428</c:v>
                </c:pt>
                <c:pt idx="1">
                  <c:v>0.52724077328646746</c:v>
                </c:pt>
                <c:pt idx="2">
                  <c:v>0</c:v>
                </c:pt>
                <c:pt idx="3">
                  <c:v>1.7574692442882251E-3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0.81904761904761902</c:v>
                </c:pt>
                <c:pt idx="1">
                  <c:v>0.18095238095238089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2.987697715289982E-2</c:v>
                </c:pt>
                <c:pt idx="1">
                  <c:v>6.1511423550087867E-2</c:v>
                </c:pt>
                <c:pt idx="2">
                  <c:v>0.18980667838312831</c:v>
                </c:pt>
                <c:pt idx="3">
                  <c:v>0.71880492091388404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0.97188049209138838</c:v>
                </c:pt>
                <c:pt idx="1">
                  <c:v>1.7574692442882251E-3</c:v>
                </c:pt>
                <c:pt idx="2">
                  <c:v>7.0298769771528994E-3</c:v>
                </c:pt>
                <c:pt idx="3">
                  <c:v>1.7574692442882251E-3</c:v>
                </c:pt>
                <c:pt idx="4">
                  <c:v>0</c:v>
                </c:pt>
                <c:pt idx="5">
                  <c:v>1.7574692442882251E-2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0.2717584369449379</c:v>
                </c:pt>
                <c:pt idx="1">
                  <c:v>3.552397868561279E-3</c:v>
                </c:pt>
                <c:pt idx="2">
                  <c:v>0.68383658969804617</c:v>
                </c:pt>
                <c:pt idx="3">
                  <c:v>1.7761989342806391E-3</c:v>
                </c:pt>
                <c:pt idx="4">
                  <c:v>0</c:v>
                </c:pt>
                <c:pt idx="5">
                  <c:v>0</c:v>
                </c:pt>
                <c:pt idx="6">
                  <c:v>0</c:v>
                </c:pt>
                <c:pt idx="7">
                  <c:v>1.5985790408525762E-2</c:v>
                </c:pt>
                <c:pt idx="8">
                  <c:v>2.3090586145648309E-2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50</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8</c:v>
                </c:pt>
                <c:pt idx="1">
                  <c:v>35</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6.6261670191543409</c:v>
                </c:pt>
                <c:pt idx="1">
                  <c:v>7.3538720265472106</c:v>
                </c:pt>
                <c:pt idx="2">
                  <c:v>7.8214058986906014</c:v>
                </c:pt>
                <c:pt idx="3" formatCode="General">
                  <c:v>7.8879996985098213</c:v>
                </c:pt>
                <c:pt idx="4">
                  <c:v>9.138731770087773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7.8723268219443092</c:v>
                </c:pt>
                <c:pt idx="1">
                  <c:v>7.8721651381573796</c:v>
                </c:pt>
                <c:pt idx="2">
                  <c:v>8.2784530605964743</c:v>
                </c:pt>
                <c:pt idx="3" formatCode="General">
                  <c:v>8.3386185474182799</c:v>
                </c:pt>
                <c:pt idx="4">
                  <c:v>9.4537424228622822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7.400220451921224</c:v>
                </c:pt>
                <c:pt idx="1">
                  <c:v>8.0086000650523381</c:v>
                </c:pt>
                <c:pt idx="2">
                  <c:v>4.2570544577024592</c:v>
                </c:pt>
                <c:pt idx="3">
                  <c:v>8.8371468636874528</c:v>
                </c:pt>
                <c:pt idx="4">
                  <c:v>8.9562359388007327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7.6397934948219302</c:v>
                </c:pt>
                <c:pt idx="2">
                  <c:v>3.896451143097206</c:v>
                </c:pt>
                <c:pt idx="3">
                  <c:v>8.4839825749137621</c:v>
                </c:pt>
                <c:pt idx="4">
                  <c:v>8.6990573958189152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Your Trust</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7.2991216185360317</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0.30259214033080273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0.1582105589672711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1.6516957026065011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0.15821055896727021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0.56748494183345333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0.85263080793764523</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7.0122453199829824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0.33765566106331679</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0.33985636491840054</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9.4749413594316323E-2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0.9891703833155292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9.4749413594318099E-2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0.33985636491840054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0.65182902742589377</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7.8785391343574496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0.10297065004921624</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0.53131529489193596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0.14812673182327885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1.5464219834042172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0.14812673182327885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0.53131529489193596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0.99359844856030222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7.0065804012676631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7.6538023502764156</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0.28661082868340193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0.11800878441477813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1.231994901983938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0.11800878441477813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0.42328532682392606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1.6737767128013532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4.2570544577024592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0.13106104500103832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0.20110201424365215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5.6065738026701339E-2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0.58531831988104699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5.6065738026701339E-2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0.19204361819837246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9.0632074251194616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0.18955765215391285</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0.25198541100432337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7.0251648612539519E-2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0.73341720598027749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7.0251648612540407E-2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0.25198541100432159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0.49208070090106837</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8.5231517132714512</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0.27624518270239928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9.3022477368016609E-2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0.97114141507047069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9.3022477368016609E-2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0.33366202295836622</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0.3469034123616197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8.5756500916214549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0.42127356655018566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0.13220737479264333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1.3802261633060224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0.13220737479264244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0.47421420468957454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1.7634688206989706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6.5421473631040694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0.17608135482277376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0.23393480304445191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6.5219274069164612E-2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0.68087993247936751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6.5219274069164612E-2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0.23393480304445191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0.32248750561115358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8.9616030508395976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8.1203228215347387</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3.1101837730481918E-2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0.19408073118830416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5.410825680567477E-2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0.56488249472622343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5.410825680567477E-2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0.19408073118830416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3.239898053830359E-2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9.384467382834579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0.54086402630552932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0.16452631455745248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1.7176312914515872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0.16452631455745248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0.59013890511583078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0.67940059115399443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6.4926181285330724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4.6970574279905364E-2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0.43422694409729257</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0.12105922550530668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1.2638410725124389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0.12105922550530757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0.43422694409729168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0.17459071148542904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7.9546076578904232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4.230391605963213E-2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0.30738038547216018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8.5695353332207347E-2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0.89464728369637925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8.5695353332207347E-2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0.30738038547216107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0.365086684100703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8.4412738925019752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0.25977458478021731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0.36252019133783264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0.10106791895336809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1.055134679355973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0.1010679189533672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0.36252019133783264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0.39634326231082184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8.3286470459136499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8.9880901363118664</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6.3998020448122972E-2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0.22638909943931118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6.3115588319702098E-2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0.65891775287070686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6.3115588319702098E-2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0.22638909943931118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0.28849399333861925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8.8205881515884954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0.11153807658779158</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5.869060730584863E-2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0.61272158131045273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5.869060730584863E-2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0.21051714936434784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0.1599203557100175</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9.1874463185463728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0.12832386838247523</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0.22148982573396836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6.174970744019781E-2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0.64465815102319013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6.174970744019781E-2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0.22148982573396836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0.21690663273931499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8.9562359388007327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8.6774004184233711</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1.0535649438504713E-2</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0.3391309432985059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9.4547171470322766E-2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0.98705900434521343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9.4547171470324542E-2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0.33913094329850502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0.72657600533938194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8.0086000650523381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0.20753485320348553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0.25007961876095131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6.972032798379324E-2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0.72787029428907601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6.972032798379324E-2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0.25007961876095131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0.20004590050768911</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8.9408750144764717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0.13246276067336993</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0.18449948302293429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5.1437076451620101E-2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0.53699575227060947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5.1437076451620101E-2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0.18449948302293429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0.25118610973678379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9.0255956462911975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0.24410845124060199</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7.2134734326423811E-2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0.75307635263624917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7.2134734326423811E-2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0.25873984505591885</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0.18958346355190514</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8.7345309478734787</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8.3769024086157398</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0.32872322425460343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0.29650025691476412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8.2662054835968668E-2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0.86298007941075117</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8.2662054835969556E-2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0.296500256914765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0.62424636606255568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8.0025944962862532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0.19656800507281247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5.7039870897646949E-2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0.59548812831364373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5.7039870897646949E-2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0.20459612828519269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0.34199203382693355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8.9940728816367574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0.27023418676052735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0.26895328189557954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7.4982164156294218E-2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0.78280311451720763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7.4982164156294218E-2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0.26895328189557954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0.5194935943995489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7.2973783672450816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0.27810464592228534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7.7657892642322146E-2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0.81073733882287602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7.7657892642324811E-2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0.27855084374080796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0.36861760701621371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7.9705979677413428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0.10115523653084235</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0.21873317202513043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6.098117299637007E-2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0.6366347608874996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6.0981172996369182E-2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0.21873317202513043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0.54903836009603069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8.3938844962626842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0.14307730474901881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0.19176178504920571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5.3461751959755333E-2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0.55813307621276209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5.3461751959755333E-2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0.19176178504920571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0.46451116102165635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8.8410568810502959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0.11224683887121678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4.4448389473998873E-2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0.46403485558237634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4.4448389473998873E-2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0.15943178432522487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4.1036448490174848E-3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9.138731770087773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7.4939486186607516</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0.39811943136079364</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0.36504195665647288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0.10177096827016019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1.0624744140920575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0.1017709682701593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0.36504195665647288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0.30066414067535874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8.8371468636874528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3.0163046365398838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0.17065530977771104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6.6261670191543409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0.47265898918191684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0.19426988261886891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2.0281499058089878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0.19426988261886891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0.33598787397254348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7.958384961845149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9.9400870911122929E-2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0.70955895487439502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0.19781973158303767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2.0652098234105232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0.19781973158303856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0.296726671787237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7.8879996985098213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1.1876599523854763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0.5017706123454575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0.13988989522090645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1.4604305824002886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0.13988989522090556</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0.50177061234545839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0.20597907891954037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7.3538720265472106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0.60338461652220143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0.18629433047089261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1.9448862772957263</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0.1862943304708935</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0.66821853093286787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0.55782832783850544</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6.3001211422205321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7.3804505446252771</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9.1238843303992567E-2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0.71095173777660214</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0.19820802904299573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2.0692635935895298</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0.19820802904299484</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0.7005193750923624</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7.3606806373293301</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0.32319348016055915</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0.67187135262067255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0.18731270984703663</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1.9555180129408001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0.18731270984703663</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0.67187135262067166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0.3604356053119826</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7.400220451921224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7.0297080288774367</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0.20372860968375317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8.6133239929790051E-2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0.8992187574094892</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8.6133239929790051E-2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0.30895103949159264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0.58482780452506855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7.178218523002851</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1.0298397437335556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0.43400045195008641</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0.12099608118804106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1.263181854833455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0.12099608118804106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0.4340004519500873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0.23595071961971747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7.8214058986906014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0.26522559843751115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0.32362493922210955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9.0224213464865421E-2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0.94192793846206335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9.022421346486631E-2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0.32362493922210867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0.55060078081562391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5.8857700648497264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0.13663680697576464</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8.2651191595726203E-2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0.86286666872980611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8.2651191595726203E-2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0.2964612915935021</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0.6106239697659781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6.7903127641098688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0.1247481840051301</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0.11616972703843498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1.2127954049011804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0.11616972703843498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0.41668881787373202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0.67480598764944144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4.7306763760291686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7.8770333483760169E-2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0.45507955481549978</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0.12687277746845904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1.3245337270172639</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0.12687277746845727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0.45507955481550066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0.73450173183735501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6.3916874470118588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0.30197969000112224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0.12313720606811174</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3.4329732413270975E-2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0.358397517009994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3.4329732413270975E-2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0.12313720606811174</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0.24383333798287765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9.0467113238542929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0.3018007381011234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0.1108683855154986</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1.1574501544410438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0.1108683855154986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0.39767345312551328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0.52148396427516985</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8.0283677461573095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1.7688765241524598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0.38678851947100767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0.10783374739411133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1.1257689646596605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0.10783374739411222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0.38678851947100767</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0.37345327146096796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6.1881256067510657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0.86287873964612771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0.39518709185685363</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0.11017520658314162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1.1502134651126816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0.11017520658314162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0.39518709185685275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0.17553752388690746</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7.871896682900525</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0.32938351916072595</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0.12730079446120612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1.3290021634615758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0.12730079446120612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0.45661480758129969</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0.99318734828951349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7.6616963156765143</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0.28618256859855773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0.31896058234990488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8.8923825642081233E-2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0.92835207479887227</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8.8923825642080345E-2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0.31896058234990488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1.0004509130523527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6.7616275974954601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9.1927345810714929</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5.7939488724091603E-2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0.21714918463423416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6.0539569154508754E-2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0.63202447967356079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6.0539569154508754E-2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0.21714918463423416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0.15997903954205306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9.1927345810714929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9.1456020286140021</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0.22094485685265397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0.1913760407656806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5.3354209337534542E-2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0.55701034655345794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5.3354209337534542E-2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0.1913760407656806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0.13844496939691098</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9.1456020286140021</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8.39527247837019</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0.22089770319564384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7.2657848958361804E-2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0.75853759488951056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7.2657848958360916E-2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0.2606162032359034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0.39722695616992354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8.39527247837019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(204)</c:v>
                </c:pt>
                <c:pt idx="1">
                  <c:v>Hereford County Hospital (199)</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(204)</c:v>
                </c:pt>
                <c:pt idx="1">
                  <c:v>Hereford County Hospital (199)</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(204)</c:v>
                </c:pt>
                <c:pt idx="1">
                  <c:v>Hereford County Hospital (199)</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(204)</c:v>
                </c:pt>
                <c:pt idx="1">
                  <c:v>Hereford County Hospital (199)</c:v>
                </c:pt>
                <c:pt idx="2">
                  <c:v>Bromyard Community Hospital (-)</c:v>
                </c:pt>
                <c:pt idx="3">
                  <c:v>Leominster Community Hospital (-)</c:v>
                </c:pt>
                <c:pt idx="4">
                  <c:v>Ross On Wye Community Hospital (-)</c:v>
                </c:pt>
              </c:strCache>
            </c:strRef>
          </c:cat>
          <c:val>
            <c:numRef>
              <c:f>Sheet1!$G$2:$G$6</c:f>
              <c:numCache>
                <c:formatCode>0.0;;</c:formatCode>
                <c:ptCount val="5"/>
                <c:pt idx="0">
                  <c:v>7.0065804012676631</c:v>
                </c:pt>
                <c:pt idx="1">
                  <c:v>6.9906920104788188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(204)</c:v>
                </c:pt>
                <c:pt idx="1">
                  <c:v>Hereford County Hospital (199)</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(204)</c:v>
                </c:pt>
                <c:pt idx="1">
                  <c:v>Hereford County Hospital (199)</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(204)</c:v>
                </c:pt>
                <c:pt idx="1">
                  <c:v>Hereford County Hospital (199)</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2.9934195987323369</c:v>
                </c:pt>
                <c:pt idx="1">
                  <c:v>3.0093079895211812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(210)</c:v>
                </c:pt>
                <c:pt idx="1">
                  <c:v>Hereford County Hospital (201)</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(210)</c:v>
                </c:pt>
                <c:pt idx="1">
                  <c:v>Hereford County Hospital (201)</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(210)</c:v>
                </c:pt>
                <c:pt idx="1">
                  <c:v>Hereford County Hospital (201)</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(210)</c:v>
                </c:pt>
                <c:pt idx="1">
                  <c:v>Hereford County Hospital (201)</c:v>
                </c:pt>
                <c:pt idx="2">
                  <c:v>Bromyard Community Hospital (-)</c:v>
                </c:pt>
                <c:pt idx="3">
                  <c:v>Leominster Community Hospital (-)</c:v>
                </c:pt>
                <c:pt idx="4">
                  <c:v>Ross On Wye Community Hospital (-)</c:v>
                </c:pt>
              </c:strCache>
            </c:strRef>
          </c:cat>
          <c:val>
            <c:numRef>
              <c:f>Sheet1!$G$2:$G$6</c:f>
              <c:numCache>
                <c:formatCode>0.0;;</c:formatCode>
                <c:ptCount val="5"/>
                <c:pt idx="0">
                  <c:v>7.8785391343574496</c:v>
                </c:pt>
                <c:pt idx="1">
                  <c:v>7.8945792643560484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(210)</c:v>
                </c:pt>
                <c:pt idx="1">
                  <c:v>Hereford County Hospital (201)</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(210)</c:v>
                </c:pt>
                <c:pt idx="1">
                  <c:v>Hereford County Hospital (201)</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(210)</c:v>
                </c:pt>
                <c:pt idx="1">
                  <c:v>Hereford County Hospital (201)</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2.1214608656425504</c:v>
                </c:pt>
                <c:pt idx="1">
                  <c:v>2.1054207356439516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(546)</c:v>
                </c:pt>
                <c:pt idx="1">
                  <c:v>Hereford County Hospital (527)</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(546)</c:v>
                </c:pt>
                <c:pt idx="1">
                  <c:v>Hereford County Hospital (527)</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(546)</c:v>
                </c:pt>
                <c:pt idx="1">
                  <c:v>Hereford County Hospital (527)</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(546)</c:v>
                </c:pt>
                <c:pt idx="1">
                  <c:v>Hereford County Hospital (527)</c:v>
                </c:pt>
                <c:pt idx="2">
                  <c:v>Bromyard Community Hospital (-)</c:v>
                </c:pt>
                <c:pt idx="3">
                  <c:v>Leominster Community Hospital (-)</c:v>
                </c:pt>
                <c:pt idx="4">
                  <c:v>Ross On Wye Community Hospital (-)</c:v>
                </c:pt>
              </c:strCache>
            </c:strRef>
          </c:cat>
          <c:val>
            <c:numRef>
              <c:f>Sheet1!$G$2:$G$6</c:f>
              <c:numCache>
                <c:formatCode>0.0;;</c:formatCode>
                <c:ptCount val="5"/>
                <c:pt idx="0">
                  <c:v>7.0122453199829824</c:v>
                </c:pt>
                <c:pt idx="1">
                  <c:v>6.932285987506523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(546)</c:v>
                </c:pt>
                <c:pt idx="1">
                  <c:v>Hereford County Hospital (527)</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(546)</c:v>
                </c:pt>
                <c:pt idx="1">
                  <c:v>Hereford County Hospital (527)</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(546)</c:v>
                </c:pt>
                <c:pt idx="1">
                  <c:v>Hereford County Hospital (527)</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2.9877546800170176</c:v>
                </c:pt>
                <c:pt idx="1">
                  <c:v>3.067714012493477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Sheet1!$G$2:$G$6</c:f>
              <c:numCache>
                <c:formatCode>0.0;;</c:formatCode>
                <c:ptCount val="5"/>
                <c:pt idx="0">
                  <c:v>8.5756500916214549</c:v>
                </c:pt>
                <c:pt idx="1">
                  <c:v>8.5615149002008817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1.4243499083785451</c:v>
                </c:pt>
                <c:pt idx="1">
                  <c:v>1.4384850997991183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Sheet1!$G$2:$G$6</c:f>
              <c:numCache>
                <c:formatCode>0.0;;</c:formatCode>
                <c:ptCount val="5"/>
                <c:pt idx="0">
                  <c:v>6.5421473631040694</c:v>
                </c:pt>
                <c:pt idx="1">
                  <c:v>6.5699051318237904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3.4578526368959306</c:v>
                </c:pt>
                <c:pt idx="1">
                  <c:v>3.4300948681762096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Sheet1!$G$2:$G$6</c:f>
              <c:numCache>
                <c:formatCode>0.0;;</c:formatCode>
                <c:ptCount val="5"/>
                <c:pt idx="0">
                  <c:v>8.5231517132714512</c:v>
                </c:pt>
                <c:pt idx="1">
                  <c:v>8.5430279696888949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1.4768482867285488</c:v>
                </c:pt>
                <c:pt idx="1">
                  <c:v>1.4569720303111051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Sheet1!$G$2:$G$6</c:f>
              <c:numCache>
                <c:formatCode>0.0;;</c:formatCode>
                <c:ptCount val="5"/>
                <c:pt idx="0">
                  <c:v>9.0632074251194616</c:v>
                </c:pt>
                <c:pt idx="1">
                  <c:v>9.0700059552498722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0.93679257488053835</c:v>
                </c:pt>
                <c:pt idx="1">
                  <c:v>0.92999404475012781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Sheet1!$G$2:$G$6</c:f>
              <c:numCache>
                <c:formatCode>0.0;;</c:formatCode>
                <c:ptCount val="5"/>
                <c:pt idx="0">
                  <c:v>4.2570544577024592</c:v>
                </c:pt>
                <c:pt idx="1">
                  <c:v>4.2325313246837979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(551)</c:v>
                </c:pt>
                <c:pt idx="1">
                  <c:v>Hereford County Hospital (530)</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5.7429455422975408</c:v>
                </c:pt>
                <c:pt idx="1">
                  <c:v>5.7674686753162021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(557)</c:v>
                </c:pt>
                <c:pt idx="1">
                  <c:v>Hereford County Hospital (536)</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(557)</c:v>
                </c:pt>
                <c:pt idx="1">
                  <c:v>Hereford County Hospital (536)</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(557)</c:v>
                </c:pt>
                <c:pt idx="1">
                  <c:v>Hereford County Hospital (536)</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(557)</c:v>
                </c:pt>
                <c:pt idx="1">
                  <c:v>Hereford County Hospital (536)</c:v>
                </c:pt>
                <c:pt idx="2">
                  <c:v>Bromyard Community Hospital (-)</c:v>
                </c:pt>
                <c:pt idx="3">
                  <c:v>Leominster Community Hospital (-)</c:v>
                </c:pt>
                <c:pt idx="4">
                  <c:v>Ross On Wye Community Hospital (-)</c:v>
                </c:pt>
              </c:strCache>
            </c:strRef>
          </c:cat>
          <c:val>
            <c:numRef>
              <c:f>Sheet1!$G$2:$G$6</c:f>
              <c:numCache>
                <c:formatCode>0.0;;</c:formatCode>
                <c:ptCount val="5"/>
                <c:pt idx="0">
                  <c:v>8.9616030508395976</c:v>
                </c:pt>
                <c:pt idx="1">
                  <c:v>8.9552784336686315</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(557)</c:v>
                </c:pt>
                <c:pt idx="1">
                  <c:v>Hereford County Hospital (536)</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(557)</c:v>
                </c:pt>
                <c:pt idx="1">
                  <c:v>Hereford County Hospital (536)</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(557)</c:v>
                </c:pt>
                <c:pt idx="1">
                  <c:v>Hereford County Hospital (536)</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1.0383969491604024</c:v>
                </c:pt>
                <c:pt idx="1">
                  <c:v>1.0447215663313685</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Hereford County Hospital (371)</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Hereford County Hospital (371)</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Hereford County Hospital (371)</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Hereford County Hospital (371)</c:v>
                </c:pt>
                <c:pt idx="2">
                  <c:v>Bromyard Community Hospital (-)</c:v>
                </c:pt>
                <c:pt idx="3">
                  <c:v>Leominster Community Hospital (-)</c:v>
                </c:pt>
                <c:pt idx="4">
                  <c:v>Ross On Wye Community Hospital (-)</c:v>
                </c:pt>
              </c:strCache>
            </c:strRef>
          </c:cat>
          <c:val>
            <c:numRef>
              <c:f>Sheet1!$G$2:$G$6</c:f>
              <c:numCache>
                <c:formatCode>0.0;;</c:formatCode>
                <c:ptCount val="5"/>
                <c:pt idx="0">
                  <c:v>8.3286470459136499</c:v>
                </c:pt>
                <c:pt idx="1">
                  <c:v>8.2923766368648977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Hereford County Hospital (371)</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Hereford County Hospital (371)</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(393)</c:v>
                </c:pt>
                <c:pt idx="1">
                  <c:v>Hereford County Hospital (371)</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1.6713529540863501</c:v>
                </c:pt>
                <c:pt idx="1">
                  <c:v>1.7076233631351023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Hereford County Hospital (317)</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Hereford County Hospital (317)</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Hereford County Hospital (317)</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Hereford County Hospital (317)</c:v>
                </c:pt>
                <c:pt idx="2">
                  <c:v>Bromyard Community Hospital (-)</c:v>
                </c:pt>
                <c:pt idx="3">
                  <c:v>Leominster Community Hospital (-)</c:v>
                </c:pt>
                <c:pt idx="4">
                  <c:v>Ross On Wye Community Hospital (-)</c:v>
                </c:pt>
              </c:strCache>
            </c:strRef>
          </c:cat>
          <c:val>
            <c:numRef>
              <c:f>Sheet1!$G$2:$G$6</c:f>
              <c:numCache>
                <c:formatCode>0.0;;</c:formatCode>
                <c:ptCount val="5"/>
                <c:pt idx="0">
                  <c:v>8.4412738925019752</c:v>
                </c:pt>
                <c:pt idx="1">
                  <c:v>8.47297363769691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Hereford County Hospital (317)</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Hereford County Hospital (317)</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(331)</c:v>
                </c:pt>
                <c:pt idx="1">
                  <c:v>Hereford County Hospital (317)</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1.5587261074980248</c:v>
                </c:pt>
                <c:pt idx="1">
                  <c:v>1.52702636230309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Hereford County Hospital (163)</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Hereford County Hospital (163)</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Hereford County Hospital (163)</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Hereford County Hospital (163)</c:v>
                </c:pt>
                <c:pt idx="2">
                  <c:v>Bromyard Community Hospital (-)</c:v>
                </c:pt>
                <c:pt idx="3">
                  <c:v>Leominster Community Hospital (-)</c:v>
                </c:pt>
                <c:pt idx="4">
                  <c:v>Ross On Wye Community Hospital (-)</c:v>
                </c:pt>
              </c:strCache>
            </c:strRef>
          </c:cat>
          <c:val>
            <c:numRef>
              <c:f>Sheet1!$G$2:$G$6</c:f>
              <c:numCache>
                <c:formatCode>0.0;;</c:formatCode>
                <c:ptCount val="5"/>
                <c:pt idx="0">
                  <c:v>7.9546076578904232</c:v>
                </c:pt>
                <c:pt idx="1">
                  <c:v>8.0141585747496418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Hereford County Hospital (163)</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Hereford County Hospital (163)</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(170)</c:v>
                </c:pt>
                <c:pt idx="1">
                  <c:v>Hereford County Hospital (163)</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2.0453923421095768</c:v>
                </c:pt>
                <c:pt idx="1">
                  <c:v>1.9858414252503582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(232)</c:v>
                </c:pt>
                <c:pt idx="1">
                  <c:v>Hereford County Hospital (226)</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(232)</c:v>
                </c:pt>
                <c:pt idx="1">
                  <c:v>Hereford County Hospital (226)</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(232)</c:v>
                </c:pt>
                <c:pt idx="1">
                  <c:v>Hereford County Hospital (226)</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(232)</c:v>
                </c:pt>
                <c:pt idx="1">
                  <c:v>Hereford County Hospital (226)</c:v>
                </c:pt>
                <c:pt idx="2">
                  <c:v>Bromyard Community Hospital (-)</c:v>
                </c:pt>
                <c:pt idx="3">
                  <c:v>Leominster Community Hospital (-)</c:v>
                </c:pt>
                <c:pt idx="4">
                  <c:v>Ross On Wye Community Hospital (-)</c:v>
                </c:pt>
              </c:strCache>
            </c:strRef>
          </c:cat>
          <c:val>
            <c:numRef>
              <c:f>Sheet1!$G$2:$G$6</c:f>
              <c:numCache>
                <c:formatCode>0.0;;</c:formatCode>
                <c:ptCount val="5"/>
                <c:pt idx="0">
                  <c:v>6.4926181285330724</c:v>
                </c:pt>
                <c:pt idx="1">
                  <c:v>6.5388087518152052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(232)</c:v>
                </c:pt>
                <c:pt idx="1">
                  <c:v>Hereford County Hospital (226)</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(232)</c:v>
                </c:pt>
                <c:pt idx="1">
                  <c:v>Hereford County Hospital (226)</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(232)</c:v>
                </c:pt>
                <c:pt idx="1">
                  <c:v>Hereford County Hospital (226)</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3.5073818714669276</c:v>
                </c:pt>
                <c:pt idx="1">
                  <c:v>3.4611912481847948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(530)</c:v>
                </c:pt>
                <c:pt idx="1">
                  <c:v>Hereford County Hospital (511)</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(530)</c:v>
                </c:pt>
                <c:pt idx="1">
                  <c:v>Hereford County Hospital (511)</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(530)</c:v>
                </c:pt>
                <c:pt idx="1">
                  <c:v>Hereford County Hospital (511)</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(530)</c:v>
                </c:pt>
                <c:pt idx="1">
                  <c:v>Hereford County Hospital (511)</c:v>
                </c:pt>
                <c:pt idx="2">
                  <c:v>Bromyard Community Hospital (-)</c:v>
                </c:pt>
                <c:pt idx="3">
                  <c:v>Leominster Community Hospital (-)</c:v>
                </c:pt>
                <c:pt idx="4">
                  <c:v>Ross On Wye Community Hospital (-)</c:v>
                </c:pt>
              </c:strCache>
            </c:strRef>
          </c:cat>
          <c:val>
            <c:numRef>
              <c:f>Sheet1!$G$2:$G$6</c:f>
              <c:numCache>
                <c:formatCode>0.0;;</c:formatCode>
                <c:ptCount val="5"/>
                <c:pt idx="0">
                  <c:v>9.384467382834579</c:v>
                </c:pt>
                <c:pt idx="1">
                  <c:v>9.3680146260329966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(530)</c:v>
                </c:pt>
                <c:pt idx="1">
                  <c:v>Hereford County Hospital (511)</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(530)</c:v>
                </c:pt>
                <c:pt idx="1">
                  <c:v>Hereford County Hospital (511)</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(530)</c:v>
                </c:pt>
                <c:pt idx="1">
                  <c:v>Hereford County Hospital (511)</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0.61553261716542096</c:v>
                </c:pt>
                <c:pt idx="1">
                  <c:v>0.63198537396700338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(519)</c:v>
                </c:pt>
                <c:pt idx="1">
                  <c:v>Hereford County Hospital (505)</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(519)</c:v>
                </c:pt>
                <c:pt idx="1">
                  <c:v>Hereford County Hospital (505)</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(519)</c:v>
                </c:pt>
                <c:pt idx="1">
                  <c:v>Hereford County Hospital (505)</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(519)</c:v>
                </c:pt>
                <c:pt idx="1">
                  <c:v>Hereford County Hospital (505)</c:v>
                </c:pt>
                <c:pt idx="2">
                  <c:v>Bromyard Community Hospital (-)</c:v>
                </c:pt>
                <c:pt idx="3">
                  <c:v>Leominster Community Hospital (-)</c:v>
                </c:pt>
                <c:pt idx="4">
                  <c:v>Ross On Wye Community Hospital (-)</c:v>
                </c:pt>
              </c:strCache>
            </c:strRef>
          </c:cat>
          <c:val>
            <c:numRef>
              <c:f>Sheet1!$G$2:$G$6</c:f>
              <c:numCache>
                <c:formatCode>0.0;;</c:formatCode>
                <c:ptCount val="5"/>
                <c:pt idx="0">
                  <c:v>8.9562359388007327</c:v>
                </c:pt>
                <c:pt idx="1">
                  <c:v>8.9790990669230677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(519)</c:v>
                </c:pt>
                <c:pt idx="1">
                  <c:v>Hereford County Hospital (505)</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(519)</c:v>
                </c:pt>
                <c:pt idx="1">
                  <c:v>Hereford County Hospital (505)</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(519)</c:v>
                </c:pt>
                <c:pt idx="1">
                  <c:v>Hereford County Hospital (505)</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1.0437640611992673</c:v>
                </c:pt>
                <c:pt idx="1">
                  <c:v>1.0209009330769323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Sheet1!$G$2:$G$6</c:f>
              <c:numCache>
                <c:formatCode>0.0;;</c:formatCode>
                <c:ptCount val="5"/>
                <c:pt idx="0">
                  <c:v>9.1874463185463728</c:v>
                </c:pt>
                <c:pt idx="1">
                  <c:v>9.2242485807297872</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0.81255368145362716</c:v>
                </c:pt>
                <c:pt idx="1">
                  <c:v>0.77575141927021285</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(541)</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(541)</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(541)</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(541)</c:v>
                </c:pt>
                <c:pt idx="2">
                  <c:v>Bromyard Community Hospital (-)</c:v>
                </c:pt>
                <c:pt idx="3">
                  <c:v>Leominster Community Hospital (-)</c:v>
                </c:pt>
                <c:pt idx="4">
                  <c:v>Ross On Wye Community Hospital (-)</c:v>
                </c:pt>
              </c:strCache>
            </c:strRef>
          </c:cat>
          <c:val>
            <c:numRef>
              <c:f>Sheet1!$G$2:$G$6</c:f>
              <c:numCache>
                <c:formatCode>0.0;;</c:formatCode>
                <c:ptCount val="5"/>
                <c:pt idx="0">
                  <c:v>8.8205881515884954</c:v>
                </c:pt>
                <c:pt idx="1">
                  <c:v>8.8697165492378858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(541)</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(541)</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(541)</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1.1794118484115046</c:v>
                </c:pt>
                <c:pt idx="1">
                  <c:v>1.1302834507621142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(529)</c:v>
                </c:pt>
                <c:pt idx="1">
                  <c:v>Hereford County Hospital (509)</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(529)</c:v>
                </c:pt>
                <c:pt idx="1">
                  <c:v>Hereford County Hospital (509)</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(529)</c:v>
                </c:pt>
                <c:pt idx="1">
                  <c:v>Hereford County Hospital (509)</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(529)</c:v>
                </c:pt>
                <c:pt idx="1">
                  <c:v>Hereford County Hospital (509)</c:v>
                </c:pt>
                <c:pt idx="2">
                  <c:v>Bromyard Community Hospital (-)</c:v>
                </c:pt>
                <c:pt idx="3">
                  <c:v>Leominster Community Hospital (-)</c:v>
                </c:pt>
                <c:pt idx="4">
                  <c:v>Ross On Wye Community Hospital (-)</c:v>
                </c:pt>
              </c:strCache>
            </c:strRef>
          </c:cat>
          <c:val>
            <c:numRef>
              <c:f>Sheet1!$G$2:$G$6</c:f>
              <c:numCache>
                <c:formatCode>0.0;;</c:formatCode>
                <c:ptCount val="5"/>
                <c:pt idx="0">
                  <c:v>8.7345309478734787</c:v>
                </c:pt>
                <c:pt idx="1">
                  <c:v>8.7897270780148755</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(529)</c:v>
                </c:pt>
                <c:pt idx="1">
                  <c:v>Hereford County Hospital (509)</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(529)</c:v>
                </c:pt>
                <c:pt idx="1">
                  <c:v>Hereford County Hospital (509)</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(529)</c:v>
                </c:pt>
                <c:pt idx="1">
                  <c:v>Hereford County Hospital (509)</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1.2654690521265213</c:v>
                </c:pt>
                <c:pt idx="1">
                  <c:v>1.2102729219851245</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(564)</c:v>
                </c:pt>
                <c:pt idx="1">
                  <c:v>Hereford County Hospital (543)</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(564)</c:v>
                </c:pt>
                <c:pt idx="1">
                  <c:v>Hereford County Hospital (543)</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(564)</c:v>
                </c:pt>
                <c:pt idx="1">
                  <c:v>Hereford County Hospital (543)</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(564)</c:v>
                </c:pt>
                <c:pt idx="1">
                  <c:v>Hereford County Hospital (543)</c:v>
                </c:pt>
                <c:pt idx="2">
                  <c:v>Bromyard Community Hospital (-)</c:v>
                </c:pt>
                <c:pt idx="3">
                  <c:v>Leominster Community Hospital (-)</c:v>
                </c:pt>
                <c:pt idx="4">
                  <c:v>Ross On Wye Community Hospital (-)</c:v>
                </c:pt>
              </c:strCache>
            </c:strRef>
          </c:cat>
          <c:val>
            <c:numRef>
              <c:f>Sheet1!$G$2:$G$6</c:f>
              <c:numCache>
                <c:formatCode>0.0;;</c:formatCode>
                <c:ptCount val="5"/>
                <c:pt idx="0">
                  <c:v>9.0255956462911975</c:v>
                </c:pt>
                <c:pt idx="1">
                  <c:v>9.0586396218303555</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(564)</c:v>
                </c:pt>
                <c:pt idx="1">
                  <c:v>Hereford County Hospital (543)</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(564)</c:v>
                </c:pt>
                <c:pt idx="1">
                  <c:v>Hereford County Hospital (543)</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(564)</c:v>
                </c:pt>
                <c:pt idx="1">
                  <c:v>Hereford County Hospital (543)</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0.97440435370880252</c:v>
                </c:pt>
                <c:pt idx="1">
                  <c:v>0.94136037816964446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Sheet1!$G$2:$G$6</c:f>
              <c:numCache>
                <c:formatCode>0.0;;</c:formatCode>
                <c:ptCount val="5"/>
                <c:pt idx="0">
                  <c:v>8.9408750144764717</c:v>
                </c:pt>
                <c:pt idx="1">
                  <c:v>8.9765611440369231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1.0591249855235283</c:v>
                </c:pt>
                <c:pt idx="1">
                  <c:v>1.0234388559630769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Sheet1!$G$2:$G$6</c:f>
              <c:numCache>
                <c:formatCode>0.0;;</c:formatCode>
                <c:ptCount val="5"/>
                <c:pt idx="0">
                  <c:v>8.0086000650523381</c:v>
                </c:pt>
                <c:pt idx="1">
                  <c:v>8.0287238361655842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(542)</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1.9913999349476619</c:v>
                </c:pt>
                <c:pt idx="1">
                  <c:v>1.9712761638344158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(500)</c:v>
                </c:pt>
                <c:pt idx="1">
                  <c:v>Hereford County Hospital (484)</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(500)</c:v>
                </c:pt>
                <c:pt idx="1">
                  <c:v>Hereford County Hospital (484)</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(500)</c:v>
                </c:pt>
                <c:pt idx="1">
                  <c:v>Hereford County Hospital (484)</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(500)</c:v>
                </c:pt>
                <c:pt idx="1">
                  <c:v>Hereford County Hospital (484)</c:v>
                </c:pt>
                <c:pt idx="2">
                  <c:v>Bromyard Community Hospital (-)</c:v>
                </c:pt>
                <c:pt idx="3">
                  <c:v>Leominster Community Hospital (-)</c:v>
                </c:pt>
                <c:pt idx="4">
                  <c:v>Ross On Wye Community Hospital (-)</c:v>
                </c:pt>
              </c:strCache>
            </c:strRef>
          </c:cat>
          <c:val>
            <c:numRef>
              <c:f>Sheet1!$G$2:$G$6</c:f>
              <c:numCache>
                <c:formatCode>0.0;;</c:formatCode>
                <c:ptCount val="5"/>
                <c:pt idx="0">
                  <c:v>7.9705979677413428</c:v>
                </c:pt>
                <c:pt idx="1">
                  <c:v>7.9956805428644229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(500)</c:v>
                </c:pt>
                <c:pt idx="1">
                  <c:v>Hereford County Hospital (484)</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(500)</c:v>
                </c:pt>
                <c:pt idx="1">
                  <c:v>Hereford County Hospital (484)</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(500)</c:v>
                </c:pt>
                <c:pt idx="1">
                  <c:v>Hereford County Hospital (484)</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2.0294020322586572</c:v>
                </c:pt>
                <c:pt idx="1">
                  <c:v>2.0043194571355771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(540)</c:v>
                </c:pt>
                <c:pt idx="1">
                  <c:v>Hereford County Hospital (521)</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(540)</c:v>
                </c:pt>
                <c:pt idx="1">
                  <c:v>Hereford County Hospital (521)</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(540)</c:v>
                </c:pt>
                <c:pt idx="1">
                  <c:v>Hereford County Hospital (521)</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(540)</c:v>
                </c:pt>
                <c:pt idx="1">
                  <c:v>Hereford County Hospital (521)</c:v>
                </c:pt>
                <c:pt idx="2">
                  <c:v>Bromyard Community Hospital (-)</c:v>
                </c:pt>
                <c:pt idx="3">
                  <c:v>Leominster Community Hospital (-)</c:v>
                </c:pt>
                <c:pt idx="4">
                  <c:v>Ross On Wye Community Hospital (-)</c:v>
                </c:pt>
              </c:strCache>
            </c:strRef>
          </c:cat>
          <c:val>
            <c:numRef>
              <c:f>Sheet1!$G$2:$G$6</c:f>
              <c:numCache>
                <c:formatCode>0.0;;</c:formatCode>
                <c:ptCount val="5"/>
                <c:pt idx="0">
                  <c:v>7.2973783672450816</c:v>
                </c:pt>
                <c:pt idx="1">
                  <c:v>7.3424486824021207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(540)</c:v>
                </c:pt>
                <c:pt idx="1">
                  <c:v>Hereford County Hospital (521)</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(540)</c:v>
                </c:pt>
                <c:pt idx="1">
                  <c:v>Hereford County Hospital (521)</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(540)</c:v>
                </c:pt>
                <c:pt idx="1">
                  <c:v>Hereford County Hospital (521)</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2.7026216327549184</c:v>
                </c:pt>
                <c:pt idx="1">
                  <c:v>2.6575513175978793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(553)</c:v>
                </c:pt>
                <c:pt idx="1">
                  <c:v>Hereford County Hospital (537)</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(553)</c:v>
                </c:pt>
                <c:pt idx="1">
                  <c:v>Hereford County Hospital (537)</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(553)</c:v>
                </c:pt>
                <c:pt idx="1">
                  <c:v>Hereford County Hospital (537)</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(553)</c:v>
                </c:pt>
                <c:pt idx="1">
                  <c:v>Hereford County Hospital (537)</c:v>
                </c:pt>
                <c:pt idx="2">
                  <c:v>Bromyard Community Hospital (-)</c:v>
                </c:pt>
                <c:pt idx="3">
                  <c:v>Leominster Community Hospital (-)</c:v>
                </c:pt>
                <c:pt idx="4">
                  <c:v>Ross On Wye Community Hospital (-)</c:v>
                </c:pt>
              </c:strCache>
            </c:strRef>
          </c:cat>
          <c:val>
            <c:numRef>
              <c:f>Sheet1!$G$2:$G$6</c:f>
              <c:numCache>
                <c:formatCode>0.0;;</c:formatCode>
                <c:ptCount val="5"/>
                <c:pt idx="0">
                  <c:v>8.9940728816367574</c:v>
                </c:pt>
                <c:pt idx="1">
                  <c:v>9.0119080646821832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(553)</c:v>
                </c:pt>
                <c:pt idx="1">
                  <c:v>Hereford County Hospital (537)</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(553)</c:v>
                </c:pt>
                <c:pt idx="1">
                  <c:v>Hereford County Hospital (537)</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(553)</c:v>
                </c:pt>
                <c:pt idx="1">
                  <c:v>Hereford County Hospital (537)</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1.0059271183632426</c:v>
                </c:pt>
                <c:pt idx="1">
                  <c:v>0.98809193531781681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(456)</c:v>
                </c:pt>
                <c:pt idx="1">
                  <c:v>Hereford County Hospital (440)</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(456)</c:v>
                </c:pt>
                <c:pt idx="1">
                  <c:v>Hereford County Hospital (440)</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(456)</c:v>
                </c:pt>
                <c:pt idx="1">
                  <c:v>Hereford County Hospital (440)</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(456)</c:v>
                </c:pt>
                <c:pt idx="1">
                  <c:v>Hereford County Hospital (440)</c:v>
                </c:pt>
                <c:pt idx="2">
                  <c:v>Bromyard Community Hospital (-)</c:v>
                </c:pt>
                <c:pt idx="3">
                  <c:v>Leominster Community Hospital (-)</c:v>
                </c:pt>
                <c:pt idx="4">
                  <c:v>Ross On Wye Community Hospital (-)</c:v>
                </c:pt>
              </c:strCache>
            </c:strRef>
          </c:cat>
          <c:val>
            <c:numRef>
              <c:f>Sheet1!$G$2:$G$6</c:f>
              <c:numCache>
                <c:formatCode>0.0;;</c:formatCode>
                <c:ptCount val="5"/>
                <c:pt idx="0">
                  <c:v>8.0025944962862532</c:v>
                </c:pt>
                <c:pt idx="1">
                  <c:v>8.0185690163029832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(456)</c:v>
                </c:pt>
                <c:pt idx="1">
                  <c:v>Hereford County Hospital (440)</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(456)</c:v>
                </c:pt>
                <c:pt idx="1">
                  <c:v>Hereford County Hospital (440)</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(456)</c:v>
                </c:pt>
                <c:pt idx="1">
                  <c:v>Hereford County Hospital (440)</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1.9974055037137468</c:v>
                </c:pt>
                <c:pt idx="1">
                  <c:v>1.9814309836970168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(550)</c:v>
                </c:pt>
                <c:pt idx="1">
                  <c:v>Hereford County Hospital (530)</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9.1396377343642516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(550)</c:v>
                </c:pt>
                <c:pt idx="1">
                  <c:v>Hereford County Hospital (530)</c:v>
                </c:pt>
                <c:pt idx="2">
                  <c:v>Bromyard Community Hospital (-)</c:v>
                </c:pt>
                <c:pt idx="3">
                  <c:v>Leominster Community Hospital (-)</c:v>
                </c:pt>
                <c:pt idx="4">
                  <c:v>Ross On Wye Community Hospital (-)</c:v>
                </c:pt>
              </c:strCache>
            </c:strRef>
          </c:cat>
          <c:val>
            <c:numRef>
              <c:f>Sheet1!$E$2:$E$6</c:f>
              <c:numCache>
                <c:formatCode>0.0;;</c:formatCode>
                <c:ptCount val="5"/>
                <c:pt idx="0">
                  <c:v>9.138731770087773</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(550)</c:v>
                </c:pt>
                <c:pt idx="1">
                  <c:v>Hereford County Hospital (530)</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(550)</c:v>
                </c:pt>
                <c:pt idx="1">
                  <c:v>Hereford County Hospital (530)</c:v>
                </c:pt>
                <c:pt idx="2">
                  <c:v>Bromyard Community Hospital (-)</c:v>
                </c:pt>
                <c:pt idx="3">
                  <c:v>Leominster Community Hospital (-)</c:v>
                </c:pt>
                <c:pt idx="4">
                  <c:v>Ross On Wye Community Hospital (-)</c:v>
                </c:pt>
              </c:strCache>
            </c:strRef>
          </c:cat>
          <c:val>
            <c:numRef>
              <c:f>Sheet1!$G$2:$G$6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(550)</c:v>
                </c:pt>
                <c:pt idx="1">
                  <c:v>Hereford County Hospital (530)</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(550)</c:v>
                </c:pt>
                <c:pt idx="1">
                  <c:v>Hereford County Hospital (530)</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(550)</c:v>
                </c:pt>
                <c:pt idx="1">
                  <c:v>Hereford County Hospital (530)</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0.86126822991222696</c:v>
                </c:pt>
                <c:pt idx="1">
                  <c:v>0.86036226563574836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Hereford County Hospital (445)</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Hereford County Hospital (445)</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Hereford County Hospital (445)</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Hereford County Hospital (445)</c:v>
                </c:pt>
                <c:pt idx="2">
                  <c:v>Bromyard Community Hospital (-)</c:v>
                </c:pt>
                <c:pt idx="3">
                  <c:v>Leominster Community Hospital (-)</c:v>
                </c:pt>
                <c:pt idx="4">
                  <c:v>Ross On Wye Community Hospital (-)</c:v>
                </c:pt>
              </c:strCache>
            </c:strRef>
          </c:cat>
          <c:val>
            <c:numRef>
              <c:f>Sheet1!$G$2:$G$6</c:f>
              <c:numCache>
                <c:formatCode>0.0;;</c:formatCode>
                <c:ptCount val="5"/>
                <c:pt idx="0">
                  <c:v>8.8410568810502959</c:v>
                </c:pt>
                <c:pt idx="1">
                  <c:v>8.8629511932587306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Hereford County Hospital (445)</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Hereford County Hospital (445)</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(464)</c:v>
                </c:pt>
                <c:pt idx="1">
                  <c:v>Hereford County Hospital (445)</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1.1589431189497041</c:v>
                </c:pt>
                <c:pt idx="1">
                  <c:v>1.1370488067412694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(505)</c:v>
                </c:pt>
                <c:pt idx="1">
                  <c:v>Hereford County Hospital (484)</c:v>
                </c:pt>
                <c:pt idx="2">
                  <c:v>Bromyard Community Hospital (-)</c:v>
                </c:pt>
                <c:pt idx="3">
                  <c:v>Leominster Community Hospital (-)</c:v>
                </c:pt>
                <c:pt idx="4">
                  <c:v>Ross On Wye Community Hospital (-)</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(505)</c:v>
                </c:pt>
                <c:pt idx="1">
                  <c:v>Hereford County Hospital (484)</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(505)</c:v>
                </c:pt>
                <c:pt idx="1">
                  <c:v>Hereford County Hospital (484)</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(505)</c:v>
                </c:pt>
                <c:pt idx="1">
                  <c:v>Hereford County Hospital (484)</c:v>
                </c:pt>
                <c:pt idx="2">
                  <c:v>Bromyard Community Hospital (-)</c:v>
                </c:pt>
                <c:pt idx="3">
                  <c:v>Leominster Community Hospital (-)</c:v>
                </c:pt>
                <c:pt idx="4">
                  <c:v>Ross On Wye Community Hospital (-)</c:v>
                </c:pt>
              </c:strCache>
            </c:strRef>
          </c:cat>
          <c:val>
            <c:numRef>
              <c:f>Sheet1!$G$2:$G$6</c:f>
              <c:numCache>
                <c:formatCode>0.0;;</c:formatCode>
                <c:ptCount val="5"/>
                <c:pt idx="0">
                  <c:v>8.3938844962626842</c:v>
                </c:pt>
                <c:pt idx="1">
                  <c:v>8.4407543908508789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(505)</c:v>
                </c:pt>
                <c:pt idx="1">
                  <c:v>Hereford County Hospital (484)</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(505)</c:v>
                </c:pt>
                <c:pt idx="1">
                  <c:v>Hereford County Hospital (484)</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(505)</c:v>
                </c:pt>
                <c:pt idx="1">
                  <c:v>Hereford County Hospital (484)</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1.6061155037373158</c:v>
                </c:pt>
                <c:pt idx="1">
                  <c:v>1.5592456091491211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Hereford County Hospital (59)</c:v>
                </c:pt>
                <c:pt idx="2">
                  <c:v>Bromyard Community Hospital (-)</c:v>
                </c:pt>
                <c:pt idx="3">
                  <c:v>Leominster Community Hospital (-)</c:v>
                </c:pt>
                <c:pt idx="4">
                  <c:v>Ross On Wye Community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Hereford County Hospital (59)</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Hereford County Hospital (59)</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Hereford County Hospital (59)</c:v>
                </c:pt>
                <c:pt idx="2">
                  <c:v>Bromyard Community Hospital (-)</c:v>
                </c:pt>
                <c:pt idx="3">
                  <c:v>Leominster Community Hospital (-)</c:v>
                </c:pt>
                <c:pt idx="4">
                  <c:v>Ross On Wye Community Hospital (-)</c:v>
                </c:pt>
              </c:strCache>
            </c:strRef>
          </c:cat>
          <c:val>
            <c:numRef>
              <c:f>Sheet1!$G$2:$G$6</c:f>
              <c:numCache>
                <c:formatCode>0.0;;</c:formatCode>
                <c:ptCount val="5"/>
                <c:pt idx="0">
                  <c:v>7.8879996985098213</c:v>
                </c:pt>
                <c:pt idx="1">
                  <c:v>7.7792984009109869</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Hereford County Hospital (59)</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Hereford County Hospital (59)</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(62)</c:v>
                </c:pt>
                <c:pt idx="1">
                  <c:v>Hereford County Hospital (59)</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2.1120003014901787</c:v>
                </c:pt>
                <c:pt idx="1">
                  <c:v>2.2207015990890131</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(64)</c:v>
                </c:pt>
                <c:pt idx="1">
                  <c:v>Hereford County Hospital (58)</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(64)</c:v>
                </c:pt>
                <c:pt idx="1">
                  <c:v>Hereford County Hospital (58)</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(64)</c:v>
                </c:pt>
                <c:pt idx="1">
                  <c:v>Hereford County Hospital (58)</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(64)</c:v>
                </c:pt>
                <c:pt idx="1">
                  <c:v>Hereford County Hospital (58)</c:v>
                </c:pt>
                <c:pt idx="2">
                  <c:v>Bromyard Community Hospital (-)</c:v>
                </c:pt>
                <c:pt idx="3">
                  <c:v>Leominster Community Hospital (-)</c:v>
                </c:pt>
                <c:pt idx="4">
                  <c:v>Ross On Wye Community Hospital (-)</c:v>
                </c:pt>
              </c:strCache>
            </c:strRef>
          </c:cat>
          <c:val>
            <c:numRef>
              <c:f>Sheet1!$G$2:$G$6</c:f>
              <c:numCache>
                <c:formatCode>0.0;;</c:formatCode>
                <c:ptCount val="5"/>
                <c:pt idx="0">
                  <c:v>7.958384961845149</c:v>
                </c:pt>
                <c:pt idx="1">
                  <c:v>8.3102521015982038</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(64)</c:v>
                </c:pt>
                <c:pt idx="1">
                  <c:v>Hereford County Hospital (58)</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(64)</c:v>
                </c:pt>
                <c:pt idx="1">
                  <c:v>Hereford County Hospital (58)</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(64)</c:v>
                </c:pt>
                <c:pt idx="1">
                  <c:v>Hereford County Hospital (58)</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2.041615038154851</c:v>
                </c:pt>
                <c:pt idx="1">
                  <c:v>1.6897478984017962</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Hereford County Hospital (38)</c:v>
                </c:pt>
                <c:pt idx="2">
                  <c:v>Bromyard Community Hospital (-)</c:v>
                </c:pt>
                <c:pt idx="3">
                  <c:v>Leominster Community Hospital (-)</c:v>
                </c:pt>
                <c:pt idx="4">
                  <c:v>Ross On Wye Community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Hereford County Hospital (38)</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Hereford County Hospital (38)</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Hereford County Hospital (38)</c:v>
                </c:pt>
                <c:pt idx="2">
                  <c:v>Bromyard Community Hospital (-)</c:v>
                </c:pt>
                <c:pt idx="3">
                  <c:v>Leominster Community Hospital (-)</c:v>
                </c:pt>
                <c:pt idx="4">
                  <c:v>Ross On Wye Community Hospital (-)</c:v>
                </c:pt>
              </c:strCache>
            </c:strRef>
          </c:cat>
          <c:val>
            <c:numRef>
              <c:f>Sheet1!$G$2:$G$6</c:f>
              <c:numCache>
                <c:formatCode>0.0;;</c:formatCode>
                <c:ptCount val="5"/>
                <c:pt idx="0">
                  <c:v>6.6261670191543409</c:v>
                </c:pt>
                <c:pt idx="1">
                  <c:v>6.7558987513601121</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Hereford County Hospital (38)</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Hereford County Hospital (38)</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c:v>
                </c:pt>
                <c:pt idx="1">
                  <c:v>Hereford County Hospital (38)</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3.3738329808456591</c:v>
                </c:pt>
                <c:pt idx="1">
                  <c:v>3.2441012486398879</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(182)</c:v>
                </c:pt>
                <c:pt idx="1">
                  <c:v>Hereford County Hospital (168)</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(182)</c:v>
                </c:pt>
                <c:pt idx="1">
                  <c:v>Hereford County Hospital (168)</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(182)</c:v>
                </c:pt>
                <c:pt idx="1">
                  <c:v>Hereford County Hospital (168)</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(182)</c:v>
                </c:pt>
                <c:pt idx="1">
                  <c:v>Hereford County Hospital (168)</c:v>
                </c:pt>
                <c:pt idx="2">
                  <c:v>Bromyard Community Hospital (-)</c:v>
                </c:pt>
                <c:pt idx="3">
                  <c:v>Leominster Community Hospital (-)</c:v>
                </c:pt>
                <c:pt idx="4">
                  <c:v>Ross On Wye Community Hospital (-)</c:v>
                </c:pt>
              </c:strCache>
            </c:strRef>
          </c:cat>
          <c:val>
            <c:numRef>
              <c:f>Sheet1!$G$2:$G$6</c:f>
              <c:numCache>
                <c:formatCode>0.0;;</c:formatCode>
                <c:ptCount val="5"/>
                <c:pt idx="0">
                  <c:v>8.8371468636874528</c:v>
                </c:pt>
                <c:pt idx="1">
                  <c:v>8.8753608130436028</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(182)</c:v>
                </c:pt>
                <c:pt idx="1">
                  <c:v>Hereford County Hospital (168)</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(182)</c:v>
                </c:pt>
                <c:pt idx="1">
                  <c:v>Hereford County Hospital (168)</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(182)</c:v>
                </c:pt>
                <c:pt idx="1">
                  <c:v>Hereford County Hospital (168)</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1.1628531363125472</c:v>
                </c:pt>
                <c:pt idx="1">
                  <c:v>1.1246391869563972</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(122)</c:v>
                </c:pt>
                <c:pt idx="1">
                  <c:v>Hereford County Hospital (114)</c:v>
                </c:pt>
                <c:pt idx="2">
                  <c:v>Bromyard Community Hospital (-)</c:v>
                </c:pt>
                <c:pt idx="3">
                  <c:v>Leominster Community Hospital (-)</c:v>
                </c:pt>
                <c:pt idx="4">
                  <c:v>Ross On Wye Community Hospital (-)</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(122)</c:v>
                </c:pt>
                <c:pt idx="1">
                  <c:v>Hereford County Hospital (114)</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(122)</c:v>
                </c:pt>
                <c:pt idx="1">
                  <c:v>Hereford County Hospital (114)</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(122)</c:v>
                </c:pt>
                <c:pt idx="1">
                  <c:v>Hereford County Hospital (114)</c:v>
                </c:pt>
                <c:pt idx="2">
                  <c:v>Bromyard Community Hospital (-)</c:v>
                </c:pt>
                <c:pt idx="3">
                  <c:v>Leominster Community Hospital (-)</c:v>
                </c:pt>
                <c:pt idx="4">
                  <c:v>Ross On Wye Community Hospital (-)</c:v>
                </c:pt>
              </c:strCache>
            </c:strRef>
          </c:cat>
          <c:val>
            <c:numRef>
              <c:f>Sheet1!$G$2:$G$6</c:f>
              <c:numCache>
                <c:formatCode>0.0;;</c:formatCode>
                <c:ptCount val="5"/>
                <c:pt idx="0">
                  <c:v>7.3538720265472106</c:v>
                </c:pt>
                <c:pt idx="1">
                  <c:v>7.437695461932929</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(122)</c:v>
                </c:pt>
                <c:pt idx="1">
                  <c:v>Hereford County Hospital (114)</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(122)</c:v>
                </c:pt>
                <c:pt idx="1">
                  <c:v>Hereford County Hospital (114)</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(122)</c:v>
                </c:pt>
                <c:pt idx="1">
                  <c:v>Hereford County Hospital (114)</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2.6461279734527894</c:v>
                </c:pt>
                <c:pt idx="1">
                  <c:v>2.562304538067071</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Hereford County Hospital (85)</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Hereford County Hospital (85)</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Hereford County Hospital (85)</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Hereford County Hospital (85)</c:v>
                </c:pt>
                <c:pt idx="2">
                  <c:v>Bromyard Community Hospital (-)</c:v>
                </c:pt>
                <c:pt idx="3">
                  <c:v>Leominster Community Hospital (-)</c:v>
                </c:pt>
                <c:pt idx="4">
                  <c:v>Ross On Wye Community Hospital (-)</c:v>
                </c:pt>
              </c:strCache>
            </c:strRef>
          </c:cat>
          <c:val>
            <c:numRef>
              <c:f>Sheet1!$G$2:$G$6</c:f>
              <c:numCache>
                <c:formatCode>0.0;;</c:formatCode>
                <c:ptCount val="5"/>
                <c:pt idx="0">
                  <c:v>6.3001211422205321</c:v>
                </c:pt>
                <c:pt idx="1">
                  <c:v>6.5313711799451362</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Hereford County Hospital (85)</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Hereford County Hospital (85)</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(91)</c:v>
                </c:pt>
                <c:pt idx="1">
                  <c:v>Hereford County Hospital (85)</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3.6998788577794679</c:v>
                </c:pt>
                <c:pt idx="1">
                  <c:v>3.4686288200548638</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Hereford County Hospital (34)</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Hereford County Hospital (34)</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Hereford County Hospital (34)</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Hereford County Hospital (34)</c:v>
                </c:pt>
                <c:pt idx="2">
                  <c:v>Bromyard Community Hospital (-)</c:v>
                </c:pt>
                <c:pt idx="3">
                  <c:v>Leominster Community Hospital (-)</c:v>
                </c:pt>
                <c:pt idx="4">
                  <c:v>Ross On Wye Community Hospital (-)</c:v>
                </c:pt>
              </c:strCache>
            </c:strRef>
          </c:cat>
          <c:val>
            <c:numRef>
              <c:f>Sheet1!$G$2:$G$6</c:f>
              <c:numCache>
                <c:formatCode>0.0;;</c:formatCode>
                <c:ptCount val="5"/>
                <c:pt idx="0">
                  <c:v>7.400220451921224</c:v>
                </c:pt>
                <c:pt idx="1">
                  <c:v>7.6607010602843877</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Hereford County Hospital (34)</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Hereford County Hospital (34)</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c:v>
                </c:pt>
                <c:pt idx="1">
                  <c:v>Hereford County Hospital (34)</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2.599779548078776</c:v>
                </c:pt>
                <c:pt idx="1">
                  <c:v>2.3392989397156123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Hereford County Hospital (39)</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Hereford County Hospital (39)</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Hereford County Hospital (39)</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Hereford County Hospital (39)</c:v>
                </c:pt>
                <c:pt idx="2">
                  <c:v>Bromyard Community Hospital (-)</c:v>
                </c:pt>
                <c:pt idx="3">
                  <c:v>Leominster Community Hospital (-)</c:v>
                </c:pt>
                <c:pt idx="4">
                  <c:v>Ross On Wye Community Hospital (-)</c:v>
                </c:pt>
              </c:strCache>
            </c:strRef>
          </c:cat>
          <c:val>
            <c:numRef>
              <c:f>Sheet1!$G$2:$G$6</c:f>
              <c:numCache>
                <c:formatCode>0.0;;</c:formatCode>
                <c:ptCount val="5"/>
                <c:pt idx="0">
                  <c:v>7.3606806373293301</c:v>
                </c:pt>
                <c:pt idx="1">
                  <c:v>7.8177212317334446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Hereford County Hospital (39)</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Hereford County Hospital (39)</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Hereford County Hospital (39)</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2.6393193626706699</c:v>
                </c:pt>
                <c:pt idx="1">
                  <c:v>2.1822787682665554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(543)</c:v>
                </c:pt>
                <c:pt idx="1">
                  <c:v>Hereford County Hospital (523)</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(543)</c:v>
                </c:pt>
                <c:pt idx="1">
                  <c:v>Hereford County Hospital (523)</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(543)</c:v>
                </c:pt>
                <c:pt idx="1">
                  <c:v>Hereford County Hospital (523)</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(543)</c:v>
                </c:pt>
                <c:pt idx="1">
                  <c:v>Hereford County Hospital (523)</c:v>
                </c:pt>
                <c:pt idx="2">
                  <c:v>Bromyard Community Hospital (-)</c:v>
                </c:pt>
                <c:pt idx="3">
                  <c:v>Leominster Community Hospital (-)</c:v>
                </c:pt>
                <c:pt idx="4">
                  <c:v>Ross On Wye Community Hospital (-)</c:v>
                </c:pt>
              </c:strCache>
            </c:strRef>
          </c:cat>
          <c:val>
            <c:numRef>
              <c:f>Sheet1!$G$2:$G$6</c:f>
              <c:numCache>
                <c:formatCode>0.0;;</c:formatCode>
                <c:ptCount val="5"/>
                <c:pt idx="0">
                  <c:v>6.7903127641098688</c:v>
                </c:pt>
                <c:pt idx="1">
                  <c:v>6.8353169262659979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(543)</c:v>
                </c:pt>
                <c:pt idx="1">
                  <c:v>Hereford County Hospital (523)</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(543)</c:v>
                </c:pt>
                <c:pt idx="1">
                  <c:v>Hereford County Hospital (523)</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(543)</c:v>
                </c:pt>
                <c:pt idx="1">
                  <c:v>Hereford County Hospital (523)</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3.2096872358901312</c:v>
                </c:pt>
                <c:pt idx="1">
                  <c:v>3.1646830737340021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Hereford County Hospital (358)</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Hereford County Hospital (358)</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Hereford County Hospital (358)</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Hereford County Hospital (358)</c:v>
                </c:pt>
                <c:pt idx="2">
                  <c:v>Bromyard Community Hospital (-)</c:v>
                </c:pt>
                <c:pt idx="3">
                  <c:v>Leominster Community Hospital (-)</c:v>
                </c:pt>
                <c:pt idx="4">
                  <c:v>Ross On Wye Community Hospital (-)</c:v>
                </c:pt>
              </c:strCache>
            </c:strRef>
          </c:cat>
          <c:val>
            <c:numRef>
              <c:f>Sheet1!$G$2:$G$6</c:f>
              <c:numCache>
                <c:formatCode>0.0;;</c:formatCode>
                <c:ptCount val="5"/>
                <c:pt idx="0">
                  <c:v>5.8857700648497264</c:v>
                </c:pt>
                <c:pt idx="1">
                  <c:v>5.9133144962514956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Hereford County Hospital (358)</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Hereford County Hospital (358)</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(373)</c:v>
                </c:pt>
                <c:pt idx="1">
                  <c:v>Hereford County Hospital (358)</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4.1142299351502736</c:v>
                </c:pt>
                <c:pt idx="1">
                  <c:v>4.0866855037485044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(193)</c:v>
                </c:pt>
                <c:pt idx="1">
                  <c:v>Hereford County Hospital (180)</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(193)</c:v>
                </c:pt>
                <c:pt idx="1">
                  <c:v>Hereford County Hospital (180)</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(193)</c:v>
                </c:pt>
                <c:pt idx="1">
                  <c:v>Hereford County Hospital (180)</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(193)</c:v>
                </c:pt>
                <c:pt idx="1">
                  <c:v>Hereford County Hospital (180)</c:v>
                </c:pt>
                <c:pt idx="2">
                  <c:v>Bromyard Community Hospital (-)</c:v>
                </c:pt>
                <c:pt idx="3">
                  <c:v>Leominster Community Hospital (-)</c:v>
                </c:pt>
                <c:pt idx="4">
                  <c:v>Ross On Wye Community Hospital (-)</c:v>
                </c:pt>
              </c:strCache>
            </c:strRef>
          </c:cat>
          <c:val>
            <c:numRef>
              <c:f>Sheet1!$G$2:$G$6</c:f>
              <c:numCache>
                <c:formatCode>0.0;;</c:formatCode>
                <c:ptCount val="5"/>
                <c:pt idx="0">
                  <c:v>7.8214058986906014</c:v>
                </c:pt>
                <c:pt idx="1">
                  <c:v>7.8829498358761034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(193)</c:v>
                </c:pt>
                <c:pt idx="1">
                  <c:v>Hereford County Hospital (180)</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(193)</c:v>
                </c:pt>
                <c:pt idx="1">
                  <c:v>Hereford County Hospital (180)</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(193)</c:v>
                </c:pt>
                <c:pt idx="1">
                  <c:v>Hereford County Hospital (180)</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2.1785941013093986</c:v>
                </c:pt>
                <c:pt idx="1">
                  <c:v>2.1170501641238966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(556)</c:v>
                </c:pt>
                <c:pt idx="1">
                  <c:v>Hereford County Hospital (536)</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(556)</c:v>
                </c:pt>
                <c:pt idx="1">
                  <c:v>Hereford County Hospital (536)</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(556)</c:v>
                </c:pt>
                <c:pt idx="1">
                  <c:v>Hereford County Hospital (536)</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(556)</c:v>
                </c:pt>
                <c:pt idx="1">
                  <c:v>Hereford County Hospital (536)</c:v>
                </c:pt>
                <c:pt idx="2">
                  <c:v>Bromyard Community Hospital (-)</c:v>
                </c:pt>
                <c:pt idx="3">
                  <c:v>Leominster Community Hospital (-)</c:v>
                </c:pt>
                <c:pt idx="4">
                  <c:v>Ross On Wye Community Hospital (-)</c:v>
                </c:pt>
              </c:strCache>
            </c:strRef>
          </c:cat>
          <c:val>
            <c:numRef>
              <c:f>Sheet1!$G$2:$G$6</c:f>
              <c:numCache>
                <c:formatCode>0.0;;</c:formatCode>
                <c:ptCount val="5"/>
                <c:pt idx="0">
                  <c:v>7.178218523002851</c:v>
                </c:pt>
                <c:pt idx="1">
                  <c:v>7.2538108313197966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(556)</c:v>
                </c:pt>
                <c:pt idx="1">
                  <c:v>Hereford County Hospital (536)</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(556)</c:v>
                </c:pt>
                <c:pt idx="1">
                  <c:v>Hereford County Hospital (536)</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(556)</c:v>
                </c:pt>
                <c:pt idx="1">
                  <c:v>Hereford County Hospital (536)</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2.821781476997149</c:v>
                </c:pt>
                <c:pt idx="1">
                  <c:v>2.7461891686802034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(520)</c:v>
                </c:pt>
                <c:pt idx="1">
                  <c:v>Hereford County Hospital (503)</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(520)</c:v>
                </c:pt>
                <c:pt idx="1">
                  <c:v>Hereford County Hospital (503)</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(520)</c:v>
                </c:pt>
                <c:pt idx="1">
                  <c:v>Hereford County Hospital (503)</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(520)</c:v>
                </c:pt>
                <c:pt idx="1">
                  <c:v>Hereford County Hospital (503)</c:v>
                </c:pt>
                <c:pt idx="2">
                  <c:v>Bromyard Community Hospital (-)</c:v>
                </c:pt>
                <c:pt idx="3">
                  <c:v>Leominster Community Hospital (-)</c:v>
                </c:pt>
                <c:pt idx="4">
                  <c:v>Ross On Wye Community Hospital (-)</c:v>
                </c:pt>
              </c:strCache>
            </c:strRef>
          </c:cat>
          <c:val>
            <c:numRef>
              <c:f>Sheet1!$G$2:$G$6</c:f>
              <c:numCache>
                <c:formatCode>0.0;;</c:formatCode>
                <c:ptCount val="5"/>
                <c:pt idx="0">
                  <c:v>8.0283677461573095</c:v>
                </c:pt>
                <c:pt idx="1">
                  <c:v>8.097733945947434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(520)</c:v>
                </c:pt>
                <c:pt idx="1">
                  <c:v>Hereford County Hospital (503)</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(520)</c:v>
                </c:pt>
                <c:pt idx="1">
                  <c:v>Hereford County Hospital (503)</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(520)</c:v>
                </c:pt>
                <c:pt idx="1">
                  <c:v>Hereford County Hospital (503)</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1.9716322538426905</c:v>
                </c:pt>
                <c:pt idx="1">
                  <c:v>1.902266054052566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Hereford County Hospital (412)</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Hereford County Hospital (412)</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Hereford County Hospital (412)</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Hereford County Hospital (412)</c:v>
                </c:pt>
                <c:pt idx="2">
                  <c:v>Bromyard Community Hospital (-)</c:v>
                </c:pt>
                <c:pt idx="3">
                  <c:v>Leominster Community Hospital (-)</c:v>
                </c:pt>
                <c:pt idx="4">
                  <c:v>Ross On Wye Community Hospital (-)</c:v>
                </c:pt>
              </c:strCache>
            </c:strRef>
          </c:cat>
          <c:val>
            <c:numRef>
              <c:f>Sheet1!$G$2:$G$6</c:f>
              <c:numCache>
                <c:formatCode>0.0;;</c:formatCode>
                <c:ptCount val="5"/>
                <c:pt idx="0">
                  <c:v>9.0467113238542929</c:v>
                </c:pt>
                <c:pt idx="1">
                  <c:v>9.0667211928813405</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Hereford County Hospital (412)</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Hereford County Hospital (412)</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(423)</c:v>
                </c:pt>
                <c:pt idx="1">
                  <c:v>Hereford County Hospital (412)</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0.95328867614570711</c:v>
                </c:pt>
                <c:pt idx="1">
                  <c:v>0.93327880711865951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Hereford County Hospital (320)</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Hereford County Hospital (320)</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Hereford County Hospital (320)</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Hereford County Hospital (320)</c:v>
                </c:pt>
                <c:pt idx="2">
                  <c:v>Bromyard Community Hospital (-)</c:v>
                </c:pt>
                <c:pt idx="3">
                  <c:v>Leominster Community Hospital (-)</c:v>
                </c:pt>
                <c:pt idx="4">
                  <c:v>Ross On Wye Community Hospital (-)</c:v>
                </c:pt>
              </c:strCache>
            </c:strRef>
          </c:cat>
          <c:val>
            <c:numRef>
              <c:f>Sheet1!$G$2:$G$6</c:f>
              <c:numCache>
                <c:formatCode>0.0;;</c:formatCode>
                <c:ptCount val="5"/>
                <c:pt idx="0">
                  <c:v>6.3916874470118588</c:v>
                </c:pt>
                <c:pt idx="1">
                  <c:v>6.4264347916499203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Hereford County Hospital (320)</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Hereford County Hospital (320)</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(338)</c:v>
                </c:pt>
                <c:pt idx="1">
                  <c:v>Hereford County Hospital (320)</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3.6083125529881412</c:v>
                </c:pt>
                <c:pt idx="1">
                  <c:v>3.5735652083500797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Hereford County Hospital (403)</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Hereford County Hospital (403)</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Hereford County Hospital (403)</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Hereford County Hospital (403)</c:v>
                </c:pt>
                <c:pt idx="2">
                  <c:v>Bromyard Community Hospital (-)</c:v>
                </c:pt>
                <c:pt idx="3">
                  <c:v>Leominster Community Hospital (-)</c:v>
                </c:pt>
                <c:pt idx="4">
                  <c:v>Ross On Wye Community Hospital (-)</c:v>
                </c:pt>
              </c:strCache>
            </c:strRef>
          </c:cat>
          <c:val>
            <c:numRef>
              <c:f>Sheet1!$G$2:$G$6</c:f>
              <c:numCache>
                <c:formatCode>0.0;;</c:formatCode>
                <c:ptCount val="5"/>
                <c:pt idx="0">
                  <c:v>4.7306763760291686</c:v>
                </c:pt>
                <c:pt idx="1">
                  <c:v>4.8229986786806487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Hereford County Hospital (403)</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Hereford County Hospital (403)</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Hereford County Hospital (403)</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5.2693236239708314</c:v>
                </c:pt>
                <c:pt idx="1">
                  <c:v>5.1770013213193513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(481)</c:v>
                </c:pt>
                <c:pt idx="1">
                  <c:v>Hereford County Hospital (463)</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(481)</c:v>
                </c:pt>
                <c:pt idx="1">
                  <c:v>Hereford County Hospital (463)</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(481)</c:v>
                </c:pt>
                <c:pt idx="1">
                  <c:v>Hereford County Hospital (463)</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(481)</c:v>
                </c:pt>
                <c:pt idx="1">
                  <c:v>Hereford County Hospital (463)</c:v>
                </c:pt>
                <c:pt idx="2">
                  <c:v>Bromyard Community Hospital (-)</c:v>
                </c:pt>
                <c:pt idx="3">
                  <c:v>Leominster Community Hospital (-)</c:v>
                </c:pt>
                <c:pt idx="4">
                  <c:v>Ross On Wye Community Hospital (-)</c:v>
                </c:pt>
              </c:strCache>
            </c:strRef>
          </c:cat>
          <c:val>
            <c:numRef>
              <c:f>Sheet1!$G$2:$G$6</c:f>
              <c:numCache>
                <c:formatCode>0.0;;</c:formatCode>
                <c:ptCount val="5"/>
                <c:pt idx="0">
                  <c:v>6.7616275974954601</c:v>
                </c:pt>
                <c:pt idx="1">
                  <c:v>6.8020946228683208</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(481)</c:v>
                </c:pt>
                <c:pt idx="1">
                  <c:v>Hereford County Hospital (463)</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(481)</c:v>
                </c:pt>
                <c:pt idx="1">
                  <c:v>Hereford County Hospital (463)</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(481)</c:v>
                </c:pt>
                <c:pt idx="1">
                  <c:v>Hereford County Hospital (463)</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3.2383724025045399</c:v>
                </c:pt>
                <c:pt idx="1">
                  <c:v>3.1979053771316792</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(516)</c:v>
                </c:pt>
                <c:pt idx="1">
                  <c:v>Hereford County Hospital (497)</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(516)</c:v>
                </c:pt>
                <c:pt idx="1">
                  <c:v>Hereford County Hospital (497)</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(516)</c:v>
                </c:pt>
                <c:pt idx="1">
                  <c:v>Hereford County Hospital (497)</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(516)</c:v>
                </c:pt>
                <c:pt idx="1">
                  <c:v>Hereford County Hospital (497)</c:v>
                </c:pt>
                <c:pt idx="2">
                  <c:v>Bromyard Community Hospital (-)</c:v>
                </c:pt>
                <c:pt idx="3">
                  <c:v>Leominster Community Hospital (-)</c:v>
                </c:pt>
                <c:pt idx="4">
                  <c:v>Ross On Wye Community Hospital (-)</c:v>
                </c:pt>
              </c:strCache>
            </c:strRef>
          </c:cat>
          <c:val>
            <c:numRef>
              <c:f>Sheet1!$G$2:$G$6</c:f>
              <c:numCache>
                <c:formatCode>0.0;;</c:formatCode>
                <c:ptCount val="5"/>
                <c:pt idx="0">
                  <c:v>7.6616963156765143</c:v>
                </c:pt>
                <c:pt idx="1">
                  <c:v>7.7787232477739821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(516)</c:v>
                </c:pt>
                <c:pt idx="1">
                  <c:v>Hereford County Hospital (497)</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(516)</c:v>
                </c:pt>
                <c:pt idx="1">
                  <c:v>Hereford County Hospital (497)</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(516)</c:v>
                </c:pt>
                <c:pt idx="1">
                  <c:v>Hereford County Hospital (497)</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2.3383036843234857</c:v>
                </c:pt>
                <c:pt idx="1">
                  <c:v>2.2212767522260179</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Hereford County Hospital (268)</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Hereford County Hospital (268)</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Hereford County Hospital (268)</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Hereford County Hospital (268)</c:v>
                </c:pt>
                <c:pt idx="2">
                  <c:v>Bromyard Community Hospital (-)</c:v>
                </c:pt>
                <c:pt idx="3">
                  <c:v>Leominster Community Hospital (-)</c:v>
                </c:pt>
                <c:pt idx="4">
                  <c:v>Ross On Wye Community Hospital (-)</c:v>
                </c:pt>
              </c:strCache>
            </c:strRef>
          </c:cat>
          <c:val>
            <c:numRef>
              <c:f>Sheet1!$G$2:$G$6</c:f>
              <c:numCache>
                <c:formatCode>0.0;;</c:formatCode>
                <c:ptCount val="5"/>
                <c:pt idx="0">
                  <c:v>7.871896682900525</c:v>
                </c:pt>
                <c:pt idx="1">
                  <c:v>7.8827662250170043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Hereford County Hospital (268)</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Hereford County Hospital (268)</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(283)</c:v>
                </c:pt>
                <c:pt idx="1">
                  <c:v>Hereford County Hospital (268)</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2.128103317099475</c:v>
                </c:pt>
                <c:pt idx="1">
                  <c:v>2.1172337749829957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Hereford County Hospital (294)</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Hereford County Hospital (294)</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Hereford County Hospital (294)</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Hereford County Hospital (294)</c:v>
                </c:pt>
                <c:pt idx="2">
                  <c:v>Bromyard Community Hospital (-)</c:v>
                </c:pt>
                <c:pt idx="3">
                  <c:v>Leominster Community Hospital (-)</c:v>
                </c:pt>
                <c:pt idx="4">
                  <c:v>Ross On Wye Community Hospital (-)</c:v>
                </c:pt>
              </c:strCache>
            </c:strRef>
          </c:cat>
          <c:val>
            <c:numRef>
              <c:f>Sheet1!$G$2:$G$6</c:f>
              <c:numCache>
                <c:formatCode>0.0;;</c:formatCode>
                <c:ptCount val="5"/>
                <c:pt idx="0">
                  <c:v>6.1881256067510657</c:v>
                </c:pt>
                <c:pt idx="1">
                  <c:v>6.2015747485257684</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Hereford County Hospital (294)</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Hereford County Hospital (294)</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(313)</c:v>
                </c:pt>
                <c:pt idx="1">
                  <c:v>Hereford County Hospital (294)</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3.8118743932489343</c:v>
                </c:pt>
                <c:pt idx="1">
                  <c:v>3.7984252514742316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(541)</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(541)</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(541)</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(541)</c:v>
                </c:pt>
                <c:pt idx="2">
                  <c:v>Bromyard Community Hospital (-)</c:v>
                </c:pt>
                <c:pt idx="3">
                  <c:v>Leominster Community Hospital (-)</c:v>
                </c:pt>
                <c:pt idx="4">
                  <c:v>Ross On Wye Community Hospital (-)</c:v>
                </c:pt>
              </c:strCache>
            </c:strRef>
          </c:cat>
          <c:val>
            <c:numRef>
              <c:f>Sheet1!$G$2:$G$6</c:f>
              <c:numCache>
                <c:formatCode>0.0;;</c:formatCode>
                <c:ptCount val="5"/>
                <c:pt idx="0">
                  <c:v>9.1927345810714929</c:v>
                </c:pt>
                <c:pt idx="1">
                  <c:v>9.2079431799601021</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(541)</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(541)</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(562)</c:v>
                </c:pt>
                <c:pt idx="1">
                  <c:v>Hereford County Hospital (541)</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0.80726541892850712</c:v>
                </c:pt>
                <c:pt idx="1">
                  <c:v>0.79205682003989786</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Sheet1!$G$2:$G$6</c:f>
              <c:numCache>
                <c:formatCode>0.0;;</c:formatCode>
                <c:ptCount val="5"/>
                <c:pt idx="0">
                  <c:v>9.1456020286140021</c:v>
                </c:pt>
                <c:pt idx="1">
                  <c:v>9.1695477531651122</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(558)</c:v>
                </c:pt>
                <c:pt idx="1">
                  <c:v>Hereford County Hospital (538)</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0.85439797138599793</c:v>
                </c:pt>
                <c:pt idx="1">
                  <c:v>0.83045224683488783</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(540)</c:v>
                </c:pt>
                <c:pt idx="2">
                  <c:v>Bromyard Community Hospital (-)</c:v>
                </c:pt>
                <c:pt idx="3">
                  <c:v>Leominster Community Hospital (-)</c:v>
                </c:pt>
                <c:pt idx="4">
                  <c:v>Ross On Wye Community Hospital (-)</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(540)</c:v>
                </c:pt>
                <c:pt idx="2">
                  <c:v>Bromyard Community Hospital (-)</c:v>
                </c:pt>
                <c:pt idx="3">
                  <c:v>Leominster Community Hospital (-)</c:v>
                </c:pt>
                <c:pt idx="4">
                  <c:v>Ross On Wye Community Hospital (-)</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(540)</c:v>
                </c:pt>
                <c:pt idx="2">
                  <c:v>Bromyard Community Hospital (-)</c:v>
                </c:pt>
                <c:pt idx="3">
                  <c:v>Leominster Community Hospital (-)</c:v>
                </c:pt>
                <c:pt idx="4">
                  <c:v>Ross On Wye Community Hospital (-)</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(540)</c:v>
                </c:pt>
                <c:pt idx="2">
                  <c:v>Bromyard Community Hospital (-)</c:v>
                </c:pt>
                <c:pt idx="3">
                  <c:v>Leominster Community Hospital (-)</c:v>
                </c:pt>
                <c:pt idx="4">
                  <c:v>Ross On Wye Community Hospital (-)</c:v>
                </c:pt>
              </c:strCache>
            </c:strRef>
          </c:cat>
          <c:val>
            <c:numRef>
              <c:f>Sheet1!$G$2:$G$6</c:f>
              <c:numCache>
                <c:formatCode>0.0;;</c:formatCode>
                <c:ptCount val="5"/>
                <c:pt idx="0">
                  <c:v>8.39527247837019</c:v>
                </c:pt>
                <c:pt idx="1">
                  <c:v>8.4117116528332563</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(540)</c:v>
                </c:pt>
                <c:pt idx="2">
                  <c:v>Bromyard Community Hospital (-)</c:v>
                </c:pt>
                <c:pt idx="3">
                  <c:v>Leominster Community Hospital (-)</c:v>
                </c:pt>
                <c:pt idx="4">
                  <c:v>Ross On Wye Community Hospital (-)</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(540)</c:v>
                </c:pt>
                <c:pt idx="2">
                  <c:v>Bromyard Community Hospital (-)</c:v>
                </c:pt>
                <c:pt idx="3">
                  <c:v>Leominster Community Hospital (-)</c:v>
                </c:pt>
                <c:pt idx="4">
                  <c:v>Ross On Wye Community Hospital (-)</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(559)</c:v>
                </c:pt>
                <c:pt idx="1">
                  <c:v>Hereford County Hospital (540)</c:v>
                </c:pt>
                <c:pt idx="2">
                  <c:v>Bromyard Community Hospital (-)</c:v>
                </c:pt>
                <c:pt idx="3">
                  <c:v>Leominster Community Hospital (-)</c:v>
                </c:pt>
                <c:pt idx="4">
                  <c:v>Ross On Wye Community Hospital (-)</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1.60472752162981</c:v>
                </c:pt>
                <c:pt idx="1">
                  <c:v>1.5882883471667437</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6.6712674317983858</c:v>
                </c:pt>
                <c:pt idx="1">
                  <c:v>7.0065804012676631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6.9193527205512728</c:v>
                </c:pt>
                <c:pt idx="1">
                  <c:v>7.8785391343574496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7.1172299109639736</c:v>
                </c:pt>
                <c:pt idx="1">
                  <c:v>6.3878205238489141</c:v>
                </c:pt>
                <c:pt idx="2">
                  <c:v>6.3964397423701929</c:v>
                </c:pt>
                <c:pt idx="3">
                  <c:v>6.1218640449242114</c:v>
                </c:pt>
                <c:pt idx="4">
                  <c:v>6.2438536125829653</c:v>
                </c:pt>
                <c:pt idx="5">
                  <c:v>7.0122453199829824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6.7921133034852206</c:v>
                </c:pt>
                <c:pt idx="1">
                  <c:v>6.5278217391796822</c:v>
                </c:pt>
                <c:pt idx="2">
                  <c:v>6.5421473631040694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8.4208062614214345</c:v>
                </c:pt>
                <c:pt idx="1">
                  <c:v>8.5304737750352757</c:v>
                </c:pt>
                <c:pt idx="2">
                  <c:v>8.5756500916214549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8.5147125318429051</c:v>
                </c:pt>
                <c:pt idx="1">
                  <c:v>8.5229407065576659</c:v>
                </c:pt>
                <c:pt idx="2">
                  <c:v>8.5231517132714512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9.1184142375940702</c:v>
                </c:pt>
                <c:pt idx="1">
                  <c:v>9.3687207815487792</c:v>
                </c:pt>
                <c:pt idx="2">
                  <c:v>9.0632074251194616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3.8492202201495669</c:v>
                </c:pt>
                <c:pt idx="1">
                  <c:v>3.6922471274167901</c:v>
                </c:pt>
                <c:pt idx="2">
                  <c:v>4.2570544577024592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8.8784285266907759</c:v>
                </c:pt>
                <c:pt idx="1">
                  <c:v>8.8820457443841931</c:v>
                </c:pt>
                <c:pt idx="2">
                  <c:v>9.0533368271742471</c:v>
                </c:pt>
                <c:pt idx="3">
                  <c:v>9.0068302415687036</c:v>
                </c:pt>
                <c:pt idx="4">
                  <c:v>8.9197537220478988</c:v>
                </c:pt>
                <c:pt idx="5">
                  <c:v>8.9616030508395976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8.0866396981242055</c:v>
                </c:pt>
                <c:pt idx="1">
                  <c:v>8.0986660839826392</c:v>
                </c:pt>
                <c:pt idx="2">
                  <c:v>8.0958592747758864</c:v>
                </c:pt>
                <c:pt idx="3">
                  <c:v>8.1754768397653503</c:v>
                </c:pt>
                <c:pt idx="4">
                  <c:v>8.069778136395712</c:v>
                </c:pt>
                <c:pt idx="5">
                  <c:v>8.3286470459136499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8.202559827982153</c:v>
                </c:pt>
                <c:pt idx="1">
                  <c:v>7.9366504485255831</c:v>
                </c:pt>
                <c:pt idx="2">
                  <c:v>7.9255050201881074</c:v>
                </c:pt>
                <c:pt idx="3">
                  <c:v>8.134048539684601</c:v>
                </c:pt>
                <c:pt idx="4">
                  <c:v>7.9941228120795369</c:v>
                </c:pt>
                <c:pt idx="5">
                  <c:v>8.4412738925019752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8.0330059007403047</c:v>
                </c:pt>
                <c:pt idx="1">
                  <c:v>7.9546076578904232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6.5860358680699767</c:v>
                </c:pt>
                <c:pt idx="1">
                  <c:v>6.4926181285330724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9.3564073034377362</c:v>
                </c:pt>
                <c:pt idx="1">
                  <c:v>9.3820087404054515</c:v>
                </c:pt>
                <c:pt idx="2">
                  <c:v>9.144573587643464</c:v>
                </c:pt>
                <c:pt idx="3">
                  <c:v>9.3880807991428927</c:v>
                </c:pt>
                <c:pt idx="4">
                  <c:v>9.1937599820593192</c:v>
                </c:pt>
                <c:pt idx="5">
                  <c:v>9.384467382834579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8.664590596823837</c:v>
                </c:pt>
                <c:pt idx="1">
                  <c:v>8.6013102559875083</c:v>
                </c:pt>
                <c:pt idx="2">
                  <c:v>8.5358286632434854</c:v>
                </c:pt>
                <c:pt idx="3">
                  <c:v>8.4994819378985458</c:v>
                </c:pt>
                <c:pt idx="4">
                  <c:v>8.4871054306264728</c:v>
                </c:pt>
                <c:pt idx="5">
                  <c:v>8.9562359388007327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9.0783002482004349</c:v>
                </c:pt>
                <c:pt idx="1">
                  <c:v>8.9816379856976454</c:v>
                </c:pt>
                <c:pt idx="2">
                  <c:v>9.0580441005992416</c:v>
                </c:pt>
                <c:pt idx="3">
                  <c:v>9.0011207600292042</c:v>
                </c:pt>
                <c:pt idx="4">
                  <c:v>8.9272376336500461</c:v>
                </c:pt>
                <c:pt idx="5">
                  <c:v>9.1874463185463728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8.1561048474954099</c:v>
                </c:pt>
                <c:pt idx="1">
                  <c:v>8.264663526753937</c:v>
                </c:pt>
                <c:pt idx="2">
                  <c:v>8.4730422384550543</c:v>
                </c:pt>
                <c:pt idx="3">
                  <c:v>8.5123689473313355</c:v>
                </c:pt>
                <c:pt idx="4">
                  <c:v>8.3963888564487927</c:v>
                </c:pt>
                <c:pt idx="5">
                  <c:v>8.8205881515884954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8.9358473853800309</c:v>
                </c:pt>
                <c:pt idx="1">
                  <c:v>8.6630393916318926</c:v>
                </c:pt>
                <c:pt idx="2">
                  <c:v>8.7489290590918092</c:v>
                </c:pt>
                <c:pt idx="3">
                  <c:v>8.6679734172978247</c:v>
                </c:pt>
                <c:pt idx="4">
                  <c:v>8.4525366422726655</c:v>
                </c:pt>
                <c:pt idx="5">
                  <c:v>8.7345309478734787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9.1190994512252672</c:v>
                </c:pt>
                <c:pt idx="1">
                  <c:v>8.7409997148098402</c:v>
                </c:pt>
                <c:pt idx="2">
                  <c:v>8.9743663953118098</c:v>
                </c:pt>
                <c:pt idx="3">
                  <c:v>8.9052883748176637</c:v>
                </c:pt>
                <c:pt idx="4">
                  <c:v>8.8556375594209857</c:v>
                </c:pt>
                <c:pt idx="5">
                  <c:v>9.0255956462911975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8.6405984187360509</c:v>
                </c:pt>
                <c:pt idx="1">
                  <c:v>8.4283546147392254</c:v>
                </c:pt>
                <c:pt idx="2">
                  <c:v>8.6700919352725556</c:v>
                </c:pt>
                <c:pt idx="3">
                  <c:v>8.6680155539764598</c:v>
                </c:pt>
                <c:pt idx="4">
                  <c:v>8.6591083928844661</c:v>
                </c:pt>
                <c:pt idx="5">
                  <c:v>8.9408750144764717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8.0647806044374768</c:v>
                </c:pt>
                <c:pt idx="1">
                  <c:v>7.2617841493609223</c:v>
                </c:pt>
                <c:pt idx="2">
                  <c:v>7.1024289752804934</c:v>
                </c:pt>
                <c:pt idx="3">
                  <c:v>7.5722578530994094</c:v>
                </c:pt>
                <c:pt idx="4">
                  <c:v>7.4402109134226189</c:v>
                </c:pt>
                <c:pt idx="5">
                  <c:v>8.0086000650523381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7.8736178342750396</c:v>
                </c:pt>
                <c:pt idx="1">
                  <c:v>8.0340779483849865</c:v>
                </c:pt>
                <c:pt idx="2">
                  <c:v>8.0273143266467919</c:v>
                </c:pt>
                <c:pt idx="3">
                  <c:v>7.7808216846800136</c:v>
                </c:pt>
                <c:pt idx="4">
                  <c:v>7.6417586390065049</c:v>
                </c:pt>
                <c:pt idx="5">
                  <c:v>7.9705979677413428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7.1427072576936137</c:v>
                </c:pt>
                <c:pt idx="1">
                  <c:v>6.818682534635637</c:v>
                </c:pt>
                <c:pt idx="2">
                  <c:v>6.6936750618172614</c:v>
                </c:pt>
                <c:pt idx="3">
                  <c:v>6.8976725006837416</c:v>
                </c:pt>
                <c:pt idx="4">
                  <c:v>7.0375586723121488</c:v>
                </c:pt>
                <c:pt idx="5">
                  <c:v>7.2973783672450816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8.8677684076288621</c:v>
                </c:pt>
                <c:pt idx="1">
                  <c:v>8.4180937743884101</c:v>
                </c:pt>
                <c:pt idx="2">
                  <c:v>8.5973381421904413</c:v>
                </c:pt>
                <c:pt idx="3">
                  <c:v>8.6739851257053999</c:v>
                </c:pt>
                <c:pt idx="4">
                  <c:v>8.5403390849281102</c:v>
                </c:pt>
                <c:pt idx="5">
                  <c:v>8.9940728816367574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7.9073654965230959</c:v>
                </c:pt>
                <c:pt idx="1">
                  <c:v>7.5288881486859491</c:v>
                </c:pt>
                <c:pt idx="2">
                  <c:v>7.4782860849464301</c:v>
                </c:pt>
                <c:pt idx="3">
                  <c:v>7.5553165331292549</c:v>
                </c:pt>
                <c:pt idx="4">
                  <c:v>7.7024663479265758</c:v>
                </c:pt>
                <c:pt idx="5">
                  <c:v>8.0025944962862532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9.3248627115516349</c:v>
                </c:pt>
                <c:pt idx="1">
                  <c:v>9.4403389687073798</c:v>
                </c:pt>
                <c:pt idx="2">
                  <c:v>9.4310756171000101</c:v>
                </c:pt>
                <c:pt idx="3">
                  <c:v>9.395203151760203</c:v>
                </c:pt>
                <c:pt idx="4">
                  <c:v>9.2068139745347217</c:v>
                </c:pt>
                <c:pt idx="5">
                  <c:v>9.138731770087773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9.0895767773366547</c:v>
                </c:pt>
                <c:pt idx="1">
                  <c:v>8.7047745962116068</c:v>
                </c:pt>
                <c:pt idx="2">
                  <c:v>8.6881074694686493</c:v>
                </c:pt>
                <c:pt idx="3">
                  <c:v>8.7569901493265139</c:v>
                </c:pt>
                <c:pt idx="4">
                  <c:v>8.9193234848543295</c:v>
                </c:pt>
                <c:pt idx="5">
                  <c:v>8.8410568810502959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8.3445017105812873</c:v>
                </c:pt>
                <c:pt idx="1">
                  <c:v>8.0922171008406547</c:v>
                </c:pt>
                <c:pt idx="2">
                  <c:v>8.1028760937436868</c:v>
                </c:pt>
                <c:pt idx="3">
                  <c:v>8.280853863854615</c:v>
                </c:pt>
                <c:pt idx="4">
                  <c:v>8.1492806532201936</c:v>
                </c:pt>
                <c:pt idx="5">
                  <c:v>8.3938844962626842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5.1110680955579282</c:v>
                </c:pt>
                <c:pt idx="1">
                  <c:v>7.400220451921224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5.8900169940257623</c:v>
                </c:pt>
                <c:pt idx="1">
                  <c:v>7.3606806373293301</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6.8425787778974838</c:v>
                </c:pt>
                <c:pt idx="1">
                  <c:v>6.6972127503923407</c:v>
                </c:pt>
                <c:pt idx="2">
                  <c:v>6.7143841740444827</c:v>
                </c:pt>
                <c:pt idx="3">
                  <c:v>6.4637278643833493</c:v>
                </c:pt>
                <c:pt idx="4">
                  <c:v>6.4607465934450552</c:v>
                </c:pt>
                <c:pt idx="5">
                  <c:v>6.7903127641098688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8.4507990285132593</c:v>
                </c:pt>
                <c:pt idx="1">
                  <c:v>8.0673630672674275</c:v>
                </c:pt>
                <c:pt idx="2">
                  <c:v>8.7883052081544566</c:v>
                </c:pt>
                <c:pt idx="3">
                  <c:v>8.1176477912698584</c:v>
                </c:pt>
                <c:pt idx="4">
                  <c:v>8.487652521658589</c:v>
                </c:pt>
                <c:pt idx="5">
                  <c:v>7.8214058986906014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7.1546596791439967</c:v>
                </c:pt>
                <c:pt idx="1">
                  <c:v>6.8623452295131964</c:v>
                </c:pt>
                <c:pt idx="2">
                  <c:v>6.7906087430370503</c:v>
                </c:pt>
                <c:pt idx="3">
                  <c:v>6.8760801231907083</c:v>
                </c:pt>
                <c:pt idx="4">
                  <c:v>6.7713256659910588</c:v>
                </c:pt>
                <c:pt idx="5">
                  <c:v>7.178218523002851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7.4390701169667226</c:v>
                </c:pt>
                <c:pt idx="1">
                  <c:v>7.7154181954443048</c:v>
                </c:pt>
                <c:pt idx="2">
                  <c:v>7.9616415062559334</c:v>
                </c:pt>
                <c:pt idx="3">
                  <c:v>7.9322798349651036</c:v>
                </c:pt>
                <c:pt idx="4">
                  <c:v>7.8785372676431349</c:v>
                </c:pt>
                <c:pt idx="5">
                  <c:v>8.0283677461573095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8.9140822540375844</c:v>
                </c:pt>
                <c:pt idx="1">
                  <c:v>8.9034936763559216</c:v>
                </c:pt>
                <c:pt idx="2">
                  <c:v>8.9704526306952364</c:v>
                </c:pt>
                <c:pt idx="3">
                  <c:v>8.9836339087963442</c:v>
                </c:pt>
                <c:pt idx="4">
                  <c:v>9.0467113238542929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4.9239960810023167</c:v>
                </c:pt>
                <c:pt idx="1">
                  <c:v>4.8237563319638008</c:v>
                </c:pt>
                <c:pt idx="2">
                  <c:v>4.5451770440345296</c:v>
                </c:pt>
                <c:pt idx="3">
                  <c:v>4.748633436386724</c:v>
                </c:pt>
                <c:pt idx="4">
                  <c:v>4.703037034892354</c:v>
                </c:pt>
                <c:pt idx="5">
                  <c:v>4.7306763760291686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6.4595403017527326</c:v>
                </c:pt>
                <c:pt idx="1">
                  <c:v>6.3206369713343422</c:v>
                </c:pt>
                <c:pt idx="2">
                  <c:v>6.4668714066473454</c:v>
                </c:pt>
                <c:pt idx="3">
                  <c:v>6.6327470316525279</c:v>
                </c:pt>
                <c:pt idx="4">
                  <c:v>6.4191027371252662</c:v>
                </c:pt>
                <c:pt idx="5">
                  <c:v>6.7616275974954601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7.9496687168118907</c:v>
                </c:pt>
                <c:pt idx="1">
                  <c:v>7.0820557442833083</c:v>
                </c:pt>
                <c:pt idx="2">
                  <c:v>7.2822796368593643</c:v>
                </c:pt>
                <c:pt idx="3">
                  <c:v>7.4973841228761042</c:v>
                </c:pt>
                <c:pt idx="4">
                  <c:v>7.6536204450760339</c:v>
                </c:pt>
                <c:pt idx="5">
                  <c:v>7.6616963156765143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8.1625740066720329</c:v>
                </c:pt>
                <c:pt idx="1">
                  <c:v>7.609932028594689</c:v>
                </c:pt>
                <c:pt idx="2">
                  <c:v>8.2998917292513248</c:v>
                </c:pt>
                <c:pt idx="3">
                  <c:v>7.6960793332609994</c:v>
                </c:pt>
                <c:pt idx="4">
                  <c:v>7.6954805447983281</c:v>
                </c:pt>
                <c:pt idx="5">
                  <c:v>7.871896682900525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6.1887621901636676</c:v>
                </c:pt>
                <c:pt idx="1">
                  <c:v>6.1881256067510657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8.9883633813907018</c:v>
                </c:pt>
                <c:pt idx="1">
                  <c:v>8.945727381018914</c:v>
                </c:pt>
                <c:pt idx="2">
                  <c:v>9.1927345810714929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9.188352333037388</c:v>
                </c:pt>
                <c:pt idx="1">
                  <c:v>8.914337314439539</c:v>
                </c:pt>
                <c:pt idx="2">
                  <c:v>9.1472975158532037</c:v>
                </c:pt>
                <c:pt idx="3">
                  <c:v>9.181259392426055</c:v>
                </c:pt>
                <c:pt idx="4">
                  <c:v>8.9719363280002415</c:v>
                </c:pt>
                <c:pt idx="5">
                  <c:v>9.1456020286140021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8.148496449104524</c:v>
                </c:pt>
                <c:pt idx="1">
                  <c:v>7.87719714284502</c:v>
                </c:pt>
                <c:pt idx="2">
                  <c:v>7.9774719774872258</c:v>
                </c:pt>
                <c:pt idx="3">
                  <c:v>7.8989321038401714</c:v>
                </c:pt>
                <c:pt idx="4">
                  <c:v>8.0276974780719286</c:v>
                </c:pt>
                <c:pt idx="5">
                  <c:v>8.39527247837019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267541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RLQ | Wye Valley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267541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RLQ | Wye Valley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RLQ | Wye Valley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Wye Valley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77425404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26447723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569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65%</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35%</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65901051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71810919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933477521"/>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67655985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08287497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47195739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q25. Were you given enough privacy when being examined or treated?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490575176"/>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20027736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4 Doctors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q14. When you asked doctors questions, did you get answers you could understand?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6161985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Wye Valley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Wye Valley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569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Nurses: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Answers from doctors: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answers to their questions from doctors in a way they can understand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Privacy:</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enough privacy when being examined or treated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1251540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674729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23238386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2032609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599152538"/>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944734934"/>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50254487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4193898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4834309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490048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09308213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7587391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50214104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90449794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4267527186"/>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008771290"/>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90346600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6493628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024032745"/>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5818226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5885233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70316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91369509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7900214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57296110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69871855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54079413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496208420"/>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07656038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7562113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4384070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775328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63686839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2618164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663260633"/>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98699449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27418695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3798371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90852214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60455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7814507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5594105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64430499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79209919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49092473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73593448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9475880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60362223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780252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18241237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4659313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83322026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09929502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24909668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9639249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9166961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80666814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6580689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719170671"/>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44927720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9066346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99335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07550590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7727364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64467452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92999214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77440699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76682993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0285984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37963834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1490600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045723502"/>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2012153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329477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43325198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1889002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40981158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283888317"/>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171893879"/>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77911073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708491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51576724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8783341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5630698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41066644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91975978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009964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46214923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33247288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812835172"/>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1925003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5465751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6161402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08725960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68220437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55263519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9153472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95927989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2346951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1625539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68073173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2322357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71430337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40506759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500038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5578621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54530997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9384480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97230892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7703324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97349197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850762117"/>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481518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552127619"/>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05805495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8905425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9358807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1899418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2890324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486289377"/>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900272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4974514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79294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2720820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40544120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5015113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8924572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4722165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6859147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9372848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4819863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9345812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0108255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9575612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511099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7040212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8936890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2910553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6293435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994012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6326439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9982915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7352176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9236920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3982408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0301703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0295505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9786172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582761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8890437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84584948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5515229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7536944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6162409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64094207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9599836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77175525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6140684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20997065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1853162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57281040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41254553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6926659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646030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5651769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0673317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30028308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958839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98491163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320816317"/>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15367647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1328282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02716104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9228052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5559221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60532750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1511281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760550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23030644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2574249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58962645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2413210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8402355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10645876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388562625"/>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1886037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1118459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6291839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76044369"/>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17663935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255630114"/>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32927272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758095759"/>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32524779"/>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21729820"/>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367205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1527254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5368065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4798583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39760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3587816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684717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07580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917134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6648613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999110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331721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9436131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9240785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263819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218794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8899959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9549587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81915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117121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50538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8066383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350351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488546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8833126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656003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750755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490869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4237230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34353832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571906041"/>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417857844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701855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380007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98148982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6829019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930894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940608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87524286"/>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209765763"/>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101025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419043531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337337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319461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1261444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8420213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663656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558760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378857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4062951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7119656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49841978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298276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3188617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008573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8114692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553908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750266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999607616"/>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16234</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Wye Valley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2026-09-03T08:24:05Z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